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357" r:id="rId2"/>
    <p:sldId id="359" r:id="rId3"/>
    <p:sldId id="365" r:id="rId4"/>
    <p:sldId id="360" r:id="rId5"/>
    <p:sldId id="363" r:id="rId6"/>
    <p:sldId id="361" r:id="rId7"/>
    <p:sldId id="364" r:id="rId8"/>
    <p:sldId id="370" r:id="rId9"/>
    <p:sldId id="366" r:id="rId10"/>
    <p:sldId id="358" r:id="rId11"/>
    <p:sldId id="259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56" r:id="rId83"/>
  </p:sldIdLst>
  <p:sldSz cx="12192000" cy="6858000"/>
  <p:notesSz cx="6858000" cy="9144000"/>
  <p:embeddedFontLst>
    <p:embeddedFont>
      <p:font typeface="Oi" pitchFamily="2" charset="0"/>
      <p:regular r:id="rId86"/>
    </p:embeddedFont>
    <p:embeddedFont>
      <p:font typeface="Play" pitchFamily="2" charset="0"/>
      <p:regular r:id="rId87"/>
      <p:bold r:id="rId88"/>
    </p:embeddedFont>
    <p:embeddedFont>
      <p:font typeface="Pretendard" panose="02000503000000020004" pitchFamily="2" charset="-127"/>
      <p:regular r:id="rId89"/>
      <p:bold r:id="rId90"/>
    </p:embeddedFont>
  </p:embeddedFontLst>
  <p:custDataLst>
    <p:tags r:id="rId9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0" roundtripDataSignature="AMtx7miqu4z2Lwa8k8UVJY4857LYJZOA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0FD"/>
    <a:srgbClr val="582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D9465-7E50-4C48-8EE0-4B9D99EB50E8}">
  <a:tblStyle styleId="{2A3D9465-7E50-4C48-8EE0-4B9D99EB50E8}" styleName="Table_0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2DE24AE-E711-4FCE-81B9-F58206D9739F}" styleName="Table_1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18D9362-B2F6-4E82-A880-BAC6AE732352}" styleName="Table_2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080"/>
    <p:restoredTop sz="85990"/>
  </p:normalViewPr>
  <p:slideViewPr>
    <p:cSldViewPr snapToGrid="0">
      <p:cViewPr varScale="1">
        <p:scale>
          <a:sx n="70" d="100"/>
          <a:sy n="70" d="100"/>
        </p:scale>
        <p:origin x="192" y="20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50" d="100"/>
          <a:sy n="150" d="100"/>
        </p:scale>
        <p:origin x="35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4.fntdata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tags" Target="tags/tag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110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4D72A8-F657-DBBA-1BDC-F4C4AAA2B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7576-A33B-718E-249A-2E0B5363B1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9DAFC-E739-9640-AF80-D0F3617B0B71}" type="datetimeFigureOut">
              <a:rPr lang="en-KR" smtClean="0"/>
              <a:t>10/31/24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0A11-9CAC-5DC6-EE67-D8A0C67A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D0DB-C119-B903-BF8A-1A867FEE4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9D86-B680-AB4A-B599-8E8DB7FA2F0A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3232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  <p15:guide id="3" orient="horz" pos="312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671D1EE3-8AD4-327F-8356-812CD89A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>
            <a:extLst>
              <a:ext uri="{FF2B5EF4-FFF2-40B4-BE49-F238E27FC236}">
                <a16:creationId xmlns:a16="http://schemas.microsoft.com/office/drawing/2014/main" id="{C6C41A5E-416A-EE19-8F34-4F103C31E8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>
            <a:extLst>
              <a:ext uri="{FF2B5EF4-FFF2-40B4-BE49-F238E27FC236}">
                <a16:creationId xmlns:a16="http://schemas.microsoft.com/office/drawing/2014/main" id="{C1A5AD1E-89A1-B70A-F8AB-A2093FAE1B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054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e3f88fed4_5_68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g2ce3f88fed4_5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e3f88fed4_5_6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2ce3f88fed4_5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e3f88fed4_5_70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2ce3f88fed4_5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e3f88fed4_5_70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2ce3f88fed4_5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ce3f88fed4_5_71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ce3f88fed4_5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g2ce3f88fed4_5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ce3f88fed4_5_72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g2ce3f88fed4_5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2ce3f88fed4_5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ce3f88fed4_5_73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g2ce3f88fed4_5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86C30BF4-0621-3EBF-6CC6-9E7329C92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2AF6ED12-D285-6151-07A0-2CC9A9D65F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7143C844-5319-8975-87B2-999026179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8973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e3f88fed4_5_73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g2ce3f88fed4_5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ce3f88fed4_5_7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2ce3f88fed4_5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ce3f88fed4_5_74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g2ce3f88fed4_5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ce3f88fed4_5_75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2ce3f88fed4_5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e3f88fed4_5_76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9" name="Google Shape;579;g2ce3f88fed4_5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ce3f88fed4_5_76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7" name="Google Shape;587;g2ce3f88fed4_5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ce3f88fed4_5_77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2ce3f88fed4_5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ce3f88fed4_5_77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g2ce3f88fed4_5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e3f88fed4_5_78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g2ce3f88fed4_5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ce3f88fed4_5_7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g2ce3f88fed4_5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D978C1D-1087-8A35-2252-57C2DCF41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0FB4FB2E-5E01-9981-733B-6F527BEB0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9FDCC561-6D7F-BEDE-16F9-805F654AC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7762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ce3f88fed4_5_79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g2ce3f88fed4_5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ce3f88fed4_5_79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2ce3f88fed4_5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ce3f88fed4_5_80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g2ce3f88fed4_5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ce3f88fed4_5_83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g2ce3f88fed4_5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ce3f88fed4_5_84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3" name="Google Shape;673;g2ce3f88fed4_5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ce3f88fed4_5_85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g2ce3f88fed4_5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ce3f88fed4_5_8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3" name="Google Shape;693;g2ce3f88fed4_5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ce3f88fed4_5_8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9" name="Google Shape;719;g2ce3f88fed4_5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ce3f88fed4_5_9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2" name="Google Shape;732;g2ce3f88fed4_5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ce3f88fed4_5_91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g2ce3f88fed4_5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761498F-378A-6333-D8D1-6C9B84A5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906F6A44-BCCD-2B82-AA53-E2BBD3315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35D410F3-5E55-2828-C72F-C730A9B7D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7625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ce3f88fed4_5_93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5" name="Google Shape;765;g2ce3f88fed4_5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ce3f88fed4_5_9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7" name="Google Shape;777;g2ce3f88fed4_5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ce3f88fed4_5_94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5" name="Google Shape;785;g2ce3f88fed4_5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ce3f88fed4_5_95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0" name="Google Shape;790;g2ce3f88fed4_5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ce3f88fed4_5_9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1" name="Google Shape;801;g2ce3f88fed4_5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ce3f88fed4_5_97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3" name="Google Shape;813;g2ce3f88fed4_5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ce3f88fed4_5_1014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4" name="Google Shape;854;g2ce3f88fed4_5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ce3f88fed4_5_101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9" name="Google Shape;859;g2ce3f88fed4_5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ce3f88fed4_5_103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0" name="Google Shape;880;g2ce3f88fed4_5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ce3f88fed4_5_104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8" name="Google Shape;888;g2ce3f88fed4_5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1F5787C-4BC4-6929-C9F4-6FF687CF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31956D03-74A7-C403-96F4-B6D6C734A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40D9AEC1-3CC5-20A6-1A72-2877B429B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97747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ce3f88fed4_5_106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0" name="Google Shape;910;g2ce3f88fed4_5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ce3f88fed4_5_108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2" name="Google Shape;932;g2ce3f88fed4_5_1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ce3f88fed4_5_110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1" name="Google Shape;951;g2ce3f88fed4_5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ce3f88fed4_5_1121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8" name="Google Shape;968;g2ce3f88fed4_5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ce3f88fed4_5_114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8" name="Google Shape;988;g2ce3f88fed4_5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ce3f88fed4_5_116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4" name="Google Shape;1014;g2ce3f88fed4_5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ce3f88fed4_5_118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6" name="Google Shape;1036;g2ce3f88fed4_5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ce3f88fed4_5_119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1" name="Google Shape;1041;g2ce3f88fed4_5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ce3f88fed4_5_119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9" name="Google Shape;1049;g2ce3f88fed4_5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ce3f88fed4_5_120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1" name="Google Shape;1061;g2ce3f88fed4_5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55D37468-20DC-C0FA-5879-A8332B800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>
            <a:extLst>
              <a:ext uri="{FF2B5EF4-FFF2-40B4-BE49-F238E27FC236}">
                <a16:creationId xmlns:a16="http://schemas.microsoft.com/office/drawing/2014/main" id="{708086D0-0DEF-186F-B38D-0DA7594FC6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>
            <a:extLst>
              <a:ext uri="{FF2B5EF4-FFF2-40B4-BE49-F238E27FC236}">
                <a16:creationId xmlns:a16="http://schemas.microsoft.com/office/drawing/2014/main" id="{61180C30-124A-6E4B-0A49-A250B36A2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0335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ce3f88fed4_5_121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0" name="Google Shape;1070;g2ce3f88fed4_5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ce3f88fed4_5_122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3" name="Google Shape;1083;g2ce3f88fed4_5_1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2ce3f88fed4_5_130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1" name="Google Shape;1161;g2ce3f88fed4_5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ce3f88fed4_5_130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6" name="Google Shape;1166;g2ce3f88fed4_5_1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ce3f88fed4_5_132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0" name="Google Shape;1180;g2ce3f88fed4_5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ce3f88fed4_5_133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2" name="Google Shape;1192;g2ce3f88fed4_5_1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ce3f88fed4_5_134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2" name="Google Shape;1202;g2ce3f88fed4_5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ce3f88fed4_5_135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1" name="Google Shape;1211;g2ce3f88fed4_5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ce3f88fed4_5_1359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1" name="Google Shape;1221;g2ce3f88fed4_5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2ce3f88fed4_5_136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6" name="Google Shape;1226;g2ce3f88fed4_5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>
          <a:extLst>
            <a:ext uri="{FF2B5EF4-FFF2-40B4-BE49-F238E27FC236}">
              <a16:creationId xmlns:a16="http://schemas.microsoft.com/office/drawing/2014/main" id="{3B8B917D-3512-1754-7BDD-F793B485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e3f88fed4_5_784:notes">
            <a:extLst>
              <a:ext uri="{FF2B5EF4-FFF2-40B4-BE49-F238E27FC236}">
                <a16:creationId xmlns:a16="http://schemas.microsoft.com/office/drawing/2014/main" id="{EDB49FF3-4CA8-9DD2-5E0F-8BFC827701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g2ce3f88fed4_5_784:notes">
            <a:extLst>
              <a:ext uri="{FF2B5EF4-FFF2-40B4-BE49-F238E27FC236}">
                <a16:creationId xmlns:a16="http://schemas.microsoft.com/office/drawing/2014/main" id="{D36BC8E9-9AA4-0C26-1E0E-00B6AEFE8C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81509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ce3f88fed4_5_143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6" name="Google Shape;1296;g2ce3f88fed4_5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2ce3f88fed4_5_1467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2" name="Google Shape;1332;g2ce3f88fed4_5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ce3f88fed4_5_151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1" name="Google Shape;1381;g2ce3f88fed4_5_1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2ce3f88fed4_5_154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0" name="Google Shape;1410;g2ce3f88fed4_5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2ce3f88fed4_5_1565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3" name="Google Shape;1433;g2ce3f88fed4_5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2ce3f88fed4_5_159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7" name="Google Shape;1467;g2ce3f88fed4_5_1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2ce3f88fed4_5_164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8" name="Google Shape;1518;g2ce3f88fed4_5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2ce3f88fed4_5_166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9" name="Google Shape;1539;g2ce3f88fed4_5_1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ce3f88fed4_5_1672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4" name="Google Shape;1544;g2ce3f88fed4_5_1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2ce3f88fed4_5_1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9" name="Google Shape;1549;g2ce3f88fed4_5_1676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0" name="Google Shape;1550;g2ce3f88fed4_5_1676:notes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FCEBAE0F-AB0C-E957-3A07-0979AFED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>
            <a:extLst>
              <a:ext uri="{FF2B5EF4-FFF2-40B4-BE49-F238E27FC236}">
                <a16:creationId xmlns:a16="http://schemas.microsoft.com/office/drawing/2014/main" id="{40B87B03-F58E-E973-C4E4-CDB60807A7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2ce3f88fed4_5_698:notes">
            <a:extLst>
              <a:ext uri="{FF2B5EF4-FFF2-40B4-BE49-F238E27FC236}">
                <a16:creationId xmlns:a16="http://schemas.microsoft.com/office/drawing/2014/main" id="{6E3B00C8-E69D-82DA-C607-535CEF9D3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92875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2ce3f88fed4_5_200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7" name="Google Shape;1887;g2ce3f88fed4_5_2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ce3f88fed4_5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e3f88fed4_5_4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g2ce3f88fed4_5_4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Art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e3f88fed4_5_5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e3f88fed4_5_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e3f88fed4_5_53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Content">
  <p:cSld name="Title and Bullete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e3f88fed4_5_5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ce3f88fed4_5_5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e3f88fed4_5_5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2ce3f88fed4_5_5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g2ce3f88fed4_5_59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Bulleted Content">
  <p:cSld name="Title, Subtitle, and Bullete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e3f88fed4_5_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2ce3f88fed4_5_6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g2ce3f88fed4_5_63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e3f88fed4_5_6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ce3f88fed4_5_67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g2ce3f88fed4_5_67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Subtitle">
  <p:cSld name="Two Content with Sub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e3f88fed4_5_7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2ce3f88fed4_5_7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g2ce3f88fed4_5_71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2ce3f88fed4_5_71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">
  <p:cSld name="Co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e3f88fed4_5_7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ce3f88fed4_5_7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2ce3f88fed4_5_79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ce3f88fed4_5_79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ce3f88fed4_5_79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2ce3f88fed4_5_79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e3f88fed4_5_1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2ce3f88fed4_5_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2ce3f88fed4_5_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4672" y="2327672"/>
            <a:ext cx="2202656" cy="22026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ce3f88fed4_5_84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  <a:defRPr sz="2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pple SD Gothic Neo" panose="02000300000000000000" pitchFamily="2" charset="-127"/>
                <a:sym typeface="Play"/>
              </a:defRPr>
            </a:lvl1pPr>
            <a:lvl2pPr marR="0" lvl="1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93" name="Google Shape;93;g2ce3f88fed4_5_8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3f88fed4_5_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g2ce3f88fed4_5_88"/>
          <p:cNvSpPr txBox="1">
            <a:spLocks noGrp="1"/>
          </p:cNvSpPr>
          <p:nvPr>
            <p:ph type="body" idx="2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2ce3f88fed4_5_88"/>
          <p:cNvSpPr txBox="1">
            <a:spLocks noGrp="1"/>
          </p:cNvSpPr>
          <p:nvPr>
            <p:ph type="body" idx="3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2ce3f88fed4_5_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g2ce3f88fed4_5_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hree Speakers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3f88fed4_5_94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g2ce3f88fed4_5_94"/>
          <p:cNvSpPr txBox="1">
            <a:spLocks noGrp="1"/>
          </p:cNvSpPr>
          <p:nvPr>
            <p:ph type="body" idx="2"/>
          </p:nvPr>
        </p:nvSpPr>
        <p:spPr>
          <a:xfrm>
            <a:off x="322917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2ce3f88fed4_5_94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ce3f88fed4_5_94"/>
          <p:cNvSpPr txBox="1">
            <a:spLocks noGrp="1"/>
          </p:cNvSpPr>
          <p:nvPr>
            <p:ph type="body" idx="4"/>
          </p:nvPr>
        </p:nvSpPr>
        <p:spPr>
          <a:xfrm>
            <a:off x="322917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2ce3f88fed4_5_94"/>
          <p:cNvSpPr txBox="1">
            <a:spLocks noGrp="1"/>
          </p:cNvSpPr>
          <p:nvPr>
            <p:ph type="body" idx="5"/>
          </p:nvPr>
        </p:nvSpPr>
        <p:spPr>
          <a:xfrm>
            <a:off x="3129724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2ce3f88fed4_5_94"/>
          <p:cNvSpPr txBox="1">
            <a:spLocks noGrp="1"/>
          </p:cNvSpPr>
          <p:nvPr>
            <p:ph type="body" idx="6"/>
          </p:nvPr>
        </p:nvSpPr>
        <p:spPr>
          <a:xfrm>
            <a:off x="5936531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2ce3f88fed4_5_94"/>
          <p:cNvSpPr txBox="1">
            <a:spLocks noGrp="1"/>
          </p:cNvSpPr>
          <p:nvPr>
            <p:ph type="body" idx="7"/>
          </p:nvPr>
        </p:nvSpPr>
        <p:spPr>
          <a:xfrm>
            <a:off x="3129724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2ce3f88fed4_5_94"/>
          <p:cNvSpPr txBox="1">
            <a:spLocks noGrp="1"/>
          </p:cNvSpPr>
          <p:nvPr>
            <p:ph type="body" idx="8"/>
          </p:nvPr>
        </p:nvSpPr>
        <p:spPr>
          <a:xfrm>
            <a:off x="5936531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2ce3f88fed4_5_94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e3f88fed4_5_10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19253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image">
  <p:cSld name="Title, content, and im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e3f88fed4_5_10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56388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ce3f88fed4_5_106"/>
          <p:cNvSpPr>
            <a:spLocks noGrp="1"/>
          </p:cNvSpPr>
          <p:nvPr>
            <p:ph type="pic" idx="2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g2ce3f88fed4_5_10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38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ullets">
  <p:cSld name="Two Content with 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e3f88fed4_5_1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ce3f88fed4_5_110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2ce3f88fed4_5_110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, Subtitle, and Bullets">
  <p:cSld name="Two Content, Subtitle, and Bulle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e3f88fed4_5_1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ce3f88fed4_5_1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2ce3f88fed4_5_114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2ce3f88fed4_5_114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- Two Content">
  <p:cSld name="Code - 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e3f88fed4_5_11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ce3f88fed4_5_119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g2ce3f88fed4_5_119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e3f88fed4_5_1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ce3f88fed4_5_123"/>
          <p:cNvSpPr txBox="1">
            <a:spLocks noGrp="1"/>
          </p:cNvSpPr>
          <p:nvPr>
            <p:ph type="body" idx="1"/>
          </p:nvPr>
        </p:nvSpPr>
        <p:spPr>
          <a:xfrm>
            <a:off x="304800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g2ce3f88fed4_5_123"/>
          <p:cNvSpPr txBox="1">
            <a:spLocks noGrp="1"/>
          </p:cNvSpPr>
          <p:nvPr>
            <p:ph type="body" idx="2"/>
          </p:nvPr>
        </p:nvSpPr>
        <p:spPr>
          <a:xfrm>
            <a:off x="304800" y="1989137"/>
            <a:ext cx="567689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g2ce3f88fed4_5_123"/>
          <p:cNvSpPr txBox="1">
            <a:spLocks noGrp="1"/>
          </p:cNvSpPr>
          <p:nvPr>
            <p:ph type="body" idx="3"/>
          </p:nvPr>
        </p:nvSpPr>
        <p:spPr>
          <a:xfrm>
            <a:off x="6210303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g2ce3f88fed4_5_123"/>
          <p:cNvSpPr txBox="1">
            <a:spLocks noGrp="1"/>
          </p:cNvSpPr>
          <p:nvPr>
            <p:ph type="body" idx="4"/>
          </p:nvPr>
        </p:nvSpPr>
        <p:spPr>
          <a:xfrm>
            <a:off x="6210303" y="1989137"/>
            <a:ext cx="56768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e3f88fed4_5_12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ce3f88fed4_5_129"/>
          <p:cNvSpPr txBox="1">
            <a:spLocks noGrp="1"/>
          </p:cNvSpPr>
          <p:nvPr>
            <p:ph type="body" idx="1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g2ce3f88fed4_5_129"/>
          <p:cNvSpPr txBox="1">
            <a:spLocks noGrp="1"/>
          </p:cNvSpPr>
          <p:nvPr>
            <p:ph type="body" idx="2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e3f88fed4_5_1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5D12-D4B8-010E-FB86-2354962B6C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5FF3-9F91-283F-657F-72371C0EDB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3289-CBF3-EFCC-1053-72CFE016A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e3f88fed4_5_1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2ce3f88fed4_5_133"/>
          <p:cNvSpPr>
            <a:spLocks noGrp="1"/>
          </p:cNvSpPr>
          <p:nvPr>
            <p:ph type="pic" idx="2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e3f88fed4_5_133"/>
          <p:cNvSpPr txBox="1">
            <a:spLocks noGrp="1"/>
          </p:cNvSpPr>
          <p:nvPr>
            <p:ph type="body" idx="1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e3f88fed4_5_137"/>
          <p:cNvSpPr txBox="1"/>
          <p:nvPr/>
        </p:nvSpPr>
        <p:spPr>
          <a:xfrm>
            <a:off x="133351" y="1738406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Thank you!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6" name="Google Shape;146;g2ce3f88fed4_5_137"/>
          <p:cNvSpPr txBox="1">
            <a:spLocks noGrp="1"/>
          </p:cNvSpPr>
          <p:nvPr>
            <p:ph type="body" idx="1"/>
          </p:nvPr>
        </p:nvSpPr>
        <p:spPr>
          <a:xfrm>
            <a:off x="4318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2ce3f88fed4_5_137"/>
          <p:cNvSpPr txBox="1">
            <a:spLocks noGrp="1"/>
          </p:cNvSpPr>
          <p:nvPr>
            <p:ph type="body" idx="2"/>
          </p:nvPr>
        </p:nvSpPr>
        <p:spPr>
          <a:xfrm>
            <a:off x="4318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g2ce3f88fed4_5_137"/>
          <p:cNvSpPr txBox="1">
            <a:spLocks noGrp="1"/>
          </p:cNvSpPr>
          <p:nvPr>
            <p:ph type="body" idx="3"/>
          </p:nvPr>
        </p:nvSpPr>
        <p:spPr>
          <a:xfrm>
            <a:off x="4075949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2ce3f88fed4_5_137"/>
          <p:cNvSpPr txBox="1">
            <a:spLocks noGrp="1"/>
          </p:cNvSpPr>
          <p:nvPr>
            <p:ph type="body" idx="4"/>
          </p:nvPr>
        </p:nvSpPr>
        <p:spPr>
          <a:xfrm>
            <a:off x="77201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2ce3f88fed4_5_137"/>
          <p:cNvSpPr txBox="1">
            <a:spLocks noGrp="1"/>
          </p:cNvSpPr>
          <p:nvPr>
            <p:ph type="body" idx="5"/>
          </p:nvPr>
        </p:nvSpPr>
        <p:spPr>
          <a:xfrm>
            <a:off x="4075949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2ce3f88fed4_5_137"/>
          <p:cNvSpPr txBox="1">
            <a:spLocks noGrp="1"/>
          </p:cNvSpPr>
          <p:nvPr>
            <p:ph type="body" idx="6"/>
          </p:nvPr>
        </p:nvSpPr>
        <p:spPr>
          <a:xfrm>
            <a:off x="77201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2ce3f88fed4_5_137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  <a:defRPr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e3f88fed4_5_1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ce3f88fed4_5_150"/>
          <p:cNvSpPr txBox="1">
            <a:spLocks noGrp="1"/>
          </p:cNvSpPr>
          <p:nvPr>
            <p:ph type="body" idx="1"/>
          </p:nvPr>
        </p:nvSpPr>
        <p:spPr>
          <a:xfrm rot="5400000">
            <a:off x="3733800" y="-1943100"/>
            <a:ext cx="4724400" cy="1158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e3f88fed4_5_153"/>
          <p:cNvSpPr txBox="1">
            <a:spLocks noGrp="1"/>
          </p:cNvSpPr>
          <p:nvPr>
            <p:ph type="title"/>
          </p:nvPr>
        </p:nvSpPr>
        <p:spPr>
          <a:xfrm rot="5400000">
            <a:off x="7666831" y="1896269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ce3f88fed4_5_153"/>
          <p:cNvSpPr txBox="1">
            <a:spLocks noGrp="1"/>
          </p:cNvSpPr>
          <p:nvPr>
            <p:ph type="body" idx="1"/>
          </p:nvPr>
        </p:nvSpPr>
        <p:spPr>
          <a:xfrm rot="5400000">
            <a:off x="1485901" y="-876301"/>
            <a:ext cx="5905499" cy="8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of Template">
  <p:cSld name="End of Templa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3f88fed4_5_156"/>
          <p:cNvSpPr txBox="1"/>
          <p:nvPr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 not use layouts after this slide.</a:t>
            </a:r>
            <a:br>
              <a:rPr lang="en-US" sz="6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They are not part of the official template.</a:t>
            </a:r>
            <a:endParaRPr sz="6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64" name="Google Shape;164;g2ce3f88fed4_5_156" descr="Stop sig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7250" y="2114549"/>
            <a:ext cx="26289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1_Title and 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ce3f88fed4_5_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2ce3f88fed4_5_2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rgbClr val="8100FD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e3f88fed4_5_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ce3f88fed4_5_2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1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e3f88fed4_5_2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ce3f88fed4_5_28"/>
          <p:cNvSpPr txBox="1"/>
          <p:nvPr/>
        </p:nvSpPr>
        <p:spPr>
          <a:xfrm>
            <a:off x="133351" y="2889250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ko-KR" altLang="en-US" sz="66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다음에 또 만나요</a:t>
            </a:r>
            <a:r>
              <a:rPr lang="en-US" altLang="ko-KR" sz="6600" b="1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!</a:t>
            </a:r>
            <a:endParaRPr sz="6600" b="1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36" name="Google Shape;36;g2ce3f88fed4_5_28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  <a:defRPr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k-In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e3f88fed4_5_36"/>
          <p:cNvSpPr txBox="1"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ce3f88fed4_5_36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2024.08.30 </a:t>
            </a:r>
            <a:r>
              <a:rPr lang="ko-KR" altLang="en-US" dirty="0"/>
              <a:t>제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 err="1"/>
              <a:t>MeetUp</a:t>
            </a:r>
            <a:endParaRPr dirty="0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440E32-C2D2-AB28-3B11-D72231754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2093673"/>
            <a:ext cx="6685201" cy="10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wo Speakers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e3f88fed4_5_40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g2ce3f88fed4_5_40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2ce3f88fed4_5_40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g2ce3f88fed4_5_40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1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g2ce3f88fed4_5_40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g2ce3f88fed4_5_40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g2ce3f88fed4_5_40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2ce3f88fed4_5_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g2ce3f88fed4_5_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marR="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Char char="•"/>
              <a:defRPr sz="2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6576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9" name="Google Shape;9;g2ce3f88fed4_5_0"/>
          <p:cNvSpPr txBox="1">
            <a:spLocks noGrp="1"/>
          </p:cNvSpPr>
          <p:nvPr>
            <p:ph type="dt" idx="10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0" name="Google Shape;10;g2ce3f88fed4_5_0"/>
          <p:cNvSpPr txBox="1">
            <a:spLocks noGrp="1"/>
          </p:cNvSpPr>
          <p:nvPr>
            <p:ph type="ftr" idx="11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1" name="Google Shape;11;g2ce3f88fed4_5_0"/>
          <p:cNvSpPr txBox="1">
            <a:spLocks noGrp="1"/>
          </p:cNvSpPr>
          <p:nvPr>
            <p:ph type="sldNum" idx="12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g2ce3f88fed4_5_0"/>
          <p:cNvSpPr txBox="1"/>
          <p:nvPr/>
        </p:nvSpPr>
        <p:spPr>
          <a:xfrm>
            <a:off x="83820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© 2024, Datadog Korea User Group. All rights reserved.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  <a:sym typeface="Arial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D85E31EF-8C6B-2DAB-3D49-64DCEE736A38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54000" y="6350714"/>
            <a:ext cx="360000" cy="360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912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18.svg"/><Relationship Id="rId4" Type="http://schemas.openxmlformats.org/officeDocument/2006/relationships/tags" Target="../tags/tag5.xml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abler.io/icons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89279C-CD0E-7ADD-342F-8A4D9AD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D981-02D8-E660-70F3-3BDCC5F3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7" y="1502834"/>
            <a:ext cx="5492700" cy="424691"/>
          </a:xfrm>
        </p:spPr>
        <p:txBody>
          <a:bodyPr/>
          <a:lstStyle/>
          <a:p>
            <a:r>
              <a:rPr lang="en-US" altLang="ko-KR" sz="1800" dirty="0"/>
              <a:t>2024.10.31</a:t>
            </a:r>
            <a:r>
              <a:rPr lang="ko-KR" altLang="en-US" sz="1800" dirty="0"/>
              <a:t> 제 </a:t>
            </a:r>
            <a:r>
              <a:rPr lang="en-US" altLang="ko-KR" sz="1800" dirty="0"/>
              <a:t>2</a:t>
            </a:r>
            <a:r>
              <a:rPr lang="ko-KR" altLang="en-US" sz="1800" dirty="0"/>
              <a:t> 회 </a:t>
            </a:r>
            <a:r>
              <a:rPr lang="en-US" altLang="ko-KR" sz="1800" dirty="0"/>
              <a:t>Meet Up </a:t>
            </a:r>
            <a:r>
              <a:rPr lang="en-US" altLang="ko-KR" sz="1800" i="1" dirty="0"/>
              <a:t>19:40 </a:t>
            </a:r>
            <a:r>
              <a:rPr lang="ko-KR" altLang="en-US" sz="1800" i="1" dirty="0"/>
              <a:t>시작예정</a:t>
            </a:r>
            <a:endParaRPr lang="en-KR" sz="1800" i="1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DFB36D6-1C65-4D37-4896-69FE3B9ED821}"/>
              </a:ext>
            </a:extLst>
          </p:cNvPr>
          <p:cNvSpPr txBox="1">
            <a:spLocks/>
          </p:cNvSpPr>
          <p:nvPr/>
        </p:nvSpPr>
        <p:spPr>
          <a:xfrm>
            <a:off x="440267" y="4219532"/>
            <a:ext cx="6089322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lay"/>
              <a:buNone/>
              <a:defRPr sz="12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228600" indent="-228600" rtl="0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Datadog CI Visibility</a:t>
            </a:r>
            <a:r>
              <a:rPr lang="ko-KR" altLang="en-US" sz="1800" b="1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를</a:t>
            </a:r>
            <a:r>
              <a:rPr lang="ko-KR" alt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활용한 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GitHub Actions </a:t>
            </a:r>
            <a:r>
              <a:rPr lang="ko-KR" altLang="en-US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모니터링</a:t>
            </a:r>
            <a:endParaRPr lang="en-US" altLang="ko-KR" sz="2800" b="0" i="0" u="none" strike="noStrike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228600" indent="-228600" rtl="0"/>
            <a:endParaRPr lang="en-US" sz="1800" dirty="0"/>
          </a:p>
          <a:p>
            <a:pPr marL="228600" indent="-228600" rtl="0"/>
            <a:r>
              <a:rPr lang="ko-KR" alt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당근마켓 </a:t>
            </a: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Software Engineer</a:t>
            </a:r>
            <a:endParaRPr lang="en-US" sz="2800" b="0" dirty="0">
              <a:effectLst/>
            </a:endParaRPr>
          </a:p>
          <a:p>
            <a:pPr marL="228600" rtl="0"/>
            <a:r>
              <a:rPr lang="ko-KR" altLang="en-US" sz="1800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김수빈</a:t>
            </a:r>
            <a:endParaRPr lang="ko-KR" altLang="en-US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21795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5">
          <a:extLst>
            <a:ext uri="{FF2B5EF4-FFF2-40B4-BE49-F238E27FC236}">
              <a16:creationId xmlns:a16="http://schemas.microsoft.com/office/drawing/2014/main" id="{FA9B1ECB-9BE9-6017-20BD-3F2B1048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>
            <a:extLst>
              <a:ext uri="{FF2B5EF4-FFF2-40B4-BE49-F238E27FC236}">
                <a16:creationId xmlns:a16="http://schemas.microsoft.com/office/drawing/2014/main" id="{394D456A-A2F9-C86A-E6C2-237DE4154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18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1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2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3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5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>
            <a:extLst>
              <a:ext uri="{FF2B5EF4-FFF2-40B4-BE49-F238E27FC236}">
                <a16:creationId xmlns:a16="http://schemas.microsoft.com/office/drawing/2014/main" id="{7CDCC1DB-3B34-BFFD-94D8-4A4B86B64C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55668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Design Guide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ce3f88fed4_5_683"/>
          <p:cNvSpPr txBox="1"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Welcome slide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0" name="Google Shape;490;g2ce3f88fed4_5_683"/>
          <p:cNvSpPr txBox="1">
            <a:spLocks noGrp="1"/>
          </p:cNvSpPr>
          <p:nvPr>
            <p:ph type="body" idx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SEOUL | May 16-17, 2024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ce3f88fed4_5_6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6" name="Google Shape;496;g2ce3f88fed4_5_6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Enter session title </a:t>
            </a:r>
            <a:b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</a:b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(44pt, Bold,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타이틀이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경우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줄로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작성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)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7" name="Google Shape;497;g2ce3f88fed4_5_688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홍길동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498" name="Google Shape;498;g2ce3f88fed4_5_688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99" name="Google Shape;499;g2ce3f88fed4_5_6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7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소프트웨어 엔지니어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Datadog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00" name="Google Shape;500;g2ce3f88fed4_5_688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발표자 이름 (국문)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01" name="Google Shape;501;g2ce3f88fed4_5_688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7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직함 (국/영문, 공식 직함)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회사명 (공식 회사명)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18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1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2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3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4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 5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e3f88fed4_5_703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e3f88fed4_5_70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ce3f88fed4_5_71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28" name="Google Shape;528;g2ce3f88fed4_5_71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e3f88fed4_5_72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34" name="Google Shape;534;g2ce3f88fed4_5_72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3746CDBF-A55E-C4EF-5216-B4C448F6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>
            <a:extLst>
              <a:ext uri="{FF2B5EF4-FFF2-40B4-BE49-F238E27FC236}">
                <a16:creationId xmlns:a16="http://schemas.microsoft.com/office/drawing/2014/main" id="{8E6C059B-39F1-8929-03B3-01D8612E31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156290"/>
            <a:ext cx="11582400" cy="602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모임 소개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Ice Breaking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ko-KR" altLang="en-US" dirty="0"/>
              <a:t>본 발표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/>
              <a:t>Q&amp;A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indent="-457200">
              <a:spcBef>
                <a:spcPts val="3000"/>
              </a:spcBef>
              <a:buFont typeface="Arial"/>
              <a:buChar char="•"/>
            </a:pPr>
            <a:r>
              <a:rPr lang="ko-KR" altLang="en-US" dirty="0" err="1"/>
              <a:t>라이트닝</a:t>
            </a:r>
            <a:r>
              <a:rPr lang="ko-KR" altLang="en-US" dirty="0"/>
              <a:t> 토크</a:t>
            </a:r>
            <a:endParaRPr lang="en-US" altLang="ko-KR" dirty="0"/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endParaRPr lang="en-US" altLang="ko-KR" dirty="0"/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07" name="Google Shape;507;g2ce3f88fed4_5_698">
            <a:extLst>
              <a:ext uri="{FF2B5EF4-FFF2-40B4-BE49-F238E27FC236}">
                <a16:creationId xmlns:a16="http://schemas.microsoft.com/office/drawing/2014/main" id="{DE99517D-2B14-3A3F-F0FC-CA77D93D98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Agenda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393793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40" name="Google Shape;540;g2ce3f88fed4_5_72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ce3f88fed4_5_73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/>
          </a:p>
        </p:txBody>
      </p:sp>
      <p:sp>
        <p:nvSpPr>
          <p:cNvPr id="546" name="Google Shape;546;g2ce3f88fed4_5_73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/>
          </a:p>
        </p:txBody>
      </p:sp>
      <p:sp>
        <p:nvSpPr>
          <p:cNvPr id="547" name="Google Shape;547;g2ce3f88fed4_5_730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e3f88fed4_5_73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53" name="Google Shape;553;g2ce3f88fed4_5_73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54" name="Google Shape;554;g2ce3f88fed4_5_736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e3f88fed4_5_74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레이아웃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60" name="Google Shape;560;g2ce3f88fed4_5_742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561" name="Google Shape;561;g2ce3f88fed4_5_742"/>
          <p:cNvGraphicFramePr/>
          <p:nvPr/>
        </p:nvGraphicFramePr>
        <p:xfrm>
          <a:off x="342900" y="1703928"/>
          <a:ext cx="11544250" cy="3700475"/>
        </p:xfrm>
        <a:graphic>
          <a:graphicData uri="http://schemas.openxmlformats.org/drawingml/2006/table">
            <a:tbl>
              <a:tblPr firstRow="1" bandRow="1">
                <a:noFill/>
                <a:tableStyleId>{2A3D9465-7E50-4C48-8EE0-4B9D99EB50E8}</a:tableStyleId>
              </a:tblPr>
              <a:tblGrid>
                <a:gridCol w="23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62" name="Google Shape;562;g2ce3f88fed4_5_742"/>
          <p:cNvSpPr/>
          <p:nvPr/>
        </p:nvSpPr>
        <p:spPr>
          <a:xfrm>
            <a:off x="342896" y="4757195"/>
            <a:ext cx="11544304" cy="647254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ce3f88fed4_5_74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원형 그래프 레이아웃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68" name="Google Shape;568;g2ce3f88fed4_5_74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569" name="Google Shape;569;g2ce3f88fed4_5_7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622" y="1687657"/>
            <a:ext cx="5784755" cy="460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ce3f88fed4_5_75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75" name="Google Shape;575;g2ce3f88fed4_5_75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76" name="Google Shape;576;g2ce3f88fed4_5_755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e3f88fed4_5_76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2" name="Google Shape;582;g2ce3f88fed4_5_76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3" name="Google Shape;583;g2ce3f88fed4_5_761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84" name="Google Shape;584;g2ce3f88fed4_5_761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ce3f88fed4_5_76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0" name="Google Shape;590;g2ce3f88fed4_5_768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ce3f88fed4_5_773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6" name="Google Shape;596;g2ce3f88fed4_5_773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97" name="Google Shape;597;g2ce3f88fed4_5_773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ce3f88fed4_5_779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8001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</p:txBody>
      </p:sp>
      <p:sp>
        <p:nvSpPr>
          <p:cNvPr id="603" name="Google Shape;603;g2ce3f88fed4_5_779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A66BB7FC-8D69-8F2B-46F0-C0D73C95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>
            <a:extLst>
              <a:ext uri="{FF2B5EF4-FFF2-40B4-BE49-F238E27FC236}">
                <a16:creationId xmlns:a16="http://schemas.microsoft.com/office/drawing/2014/main" id="{1914D135-4786-A0F8-CAA9-5074FFD75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윤 창 현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8510F93-84FB-B40D-138E-4D28C07A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2" y="4685948"/>
            <a:ext cx="2005200" cy="2005200"/>
          </a:xfrm>
          <a:prstGeom prst="rect">
            <a:avLst/>
          </a:prstGeom>
        </p:spPr>
      </p:pic>
      <p:pic>
        <p:nvPicPr>
          <p:cNvPr id="7" name="Picture 6" descr="A person using a computer in a park&#10;&#10;Description automatically generated">
            <a:extLst>
              <a:ext uri="{FF2B5EF4-FFF2-40B4-BE49-F238E27FC236}">
                <a16:creationId xmlns:a16="http://schemas.microsoft.com/office/drawing/2014/main" id="{F5054109-20F2-3077-F087-7DC546196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22" y="0"/>
            <a:ext cx="4596878" cy="6870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2E806-FD1E-CDA1-A818-5A3130B66375}"/>
              </a:ext>
            </a:extLst>
          </p:cNvPr>
          <p:cNvSpPr txBox="1"/>
          <p:nvPr/>
        </p:nvSpPr>
        <p:spPr>
          <a:xfrm>
            <a:off x="304800" y="1269628"/>
            <a:ext cx="687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미리디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–</a:t>
            </a:r>
            <a:r>
              <a:rPr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Software Engineer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 Ambassador</a:t>
            </a:r>
          </a:p>
          <a:p>
            <a:r>
              <a:rPr lang="en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Microsoft Learn Student Ambassador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GDG Incheon / Songdo Organizer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KWDC Organizer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278113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e3f88fed4_5_784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Thank you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ce3f88fed4_5_78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Examples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ce3f88fed4_5_792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Text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예시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ce3f88fed4_5_79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텍스트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위주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24" name="Google Shape;624;g2ce3f88fed4_5_79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진행사항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25" name="Google Shape;625;g2ce3f88fed4_5_796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11582400" cy="378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오토스케일링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서비스에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부하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테스트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검증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장애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상황에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대한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사전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모의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리허설</a:t>
            </a:r>
            <a:r>
              <a:rPr lang="en-US" b="1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약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40회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이상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진행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및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현지사무소와의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연계를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훈련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및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시간대가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다르지만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서비스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연속성을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위한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사전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검증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필수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이후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1개월 </a:t>
            </a:r>
            <a:r>
              <a:rPr 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간</a:t>
            </a: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조기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안정화에</a:t>
            </a:r>
            <a:r>
              <a:rPr lang="en-US" b="1" dirty="0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집중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본사의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기술인력이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직접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대응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근무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시간대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조정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143000" lvl="2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현지사무소와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협업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북미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유럽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현지와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Daily Meeting </a:t>
            </a:r>
            <a:r>
              <a:rPr lang="en-US" dirty="0" err="1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진행</a:t>
            </a:r>
            <a:r>
              <a:rPr lang="en-US" dirty="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endParaRPr dirty="0">
              <a:solidFill>
                <a:srgbClr val="BFBFBF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ce3f88fed4_5_802"/>
          <p:cNvSpPr/>
          <p:nvPr/>
        </p:nvSpPr>
        <p:spPr>
          <a:xfrm>
            <a:off x="6096000" y="0"/>
            <a:ext cx="6080128" cy="68580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631" name="Google Shape;631;g2ce3f88fed4_5_80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상반되는 사례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632" name="Google Shape;632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1795458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2ce3f88fed4_5_802"/>
          <p:cNvSpPr txBox="1"/>
          <p:nvPr/>
        </p:nvSpPr>
        <p:spPr>
          <a:xfrm>
            <a:off x="1159115" y="1756898"/>
            <a:ext cx="19300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부하 테스트 시행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4" name="Google Shape;634;g2ce3f88fed4_5_802"/>
          <p:cNvSpPr txBox="1"/>
          <p:nvPr/>
        </p:nvSpPr>
        <p:spPr>
          <a:xfrm>
            <a:off x="1159115" y="2194213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5" name="Google Shape;635;g2ce3f88fed4_5_802"/>
          <p:cNvSpPr txBox="1"/>
          <p:nvPr/>
        </p:nvSpPr>
        <p:spPr>
          <a:xfrm>
            <a:off x="7265275" y="1756898"/>
            <a:ext cx="25776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비싼 코드 라인을 식별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6" name="Google Shape;636;g2ce3f88fed4_5_802"/>
          <p:cNvSpPr txBox="1"/>
          <p:nvPr/>
        </p:nvSpPr>
        <p:spPr>
          <a:xfrm>
            <a:off x="7265275" y="2194213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637" name="Google Shape;637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3305000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2ce3f88fed4_5_802"/>
          <p:cNvSpPr txBox="1"/>
          <p:nvPr/>
        </p:nvSpPr>
        <p:spPr>
          <a:xfrm>
            <a:off x="1159115" y="3266440"/>
            <a:ext cx="19300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사전 모의 리허설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39" name="Google Shape;639;g2ce3f88fed4_5_802"/>
          <p:cNvSpPr txBox="1"/>
          <p:nvPr/>
        </p:nvSpPr>
        <p:spPr>
          <a:xfrm>
            <a:off x="1159115" y="3703755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0" name="Google Shape;640;g2ce3f88fed4_5_802"/>
          <p:cNvSpPr txBox="1"/>
          <p:nvPr/>
        </p:nvSpPr>
        <p:spPr>
          <a:xfrm>
            <a:off x="7265275" y="3266440"/>
            <a:ext cx="26994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비효율적인 코드를 실행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1" name="Google Shape;641;g2ce3f88fed4_5_802"/>
          <p:cNvSpPr txBox="1"/>
          <p:nvPr/>
        </p:nvSpPr>
        <p:spPr>
          <a:xfrm>
            <a:off x="7265275" y="3703755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642" name="Google Shape;642;g2ce3f88fed4_5_802"/>
          <p:cNvGrpSpPr/>
          <p:nvPr/>
        </p:nvGrpSpPr>
        <p:grpSpPr>
          <a:xfrm>
            <a:off x="600709" y="4817544"/>
            <a:ext cx="297000" cy="297000"/>
            <a:chOff x="600709" y="4817544"/>
            <a:chExt cx="297000" cy="297000"/>
          </a:xfrm>
        </p:grpSpPr>
        <p:sp>
          <p:nvSpPr>
            <p:cNvPr id="643" name="Google Shape;643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44" name="Google Shape;644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pic>
        <p:nvPicPr>
          <p:cNvPr id="645" name="Google Shape;645;g2ce3f88fed4_5_802" descr="그림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19" y="4814542"/>
            <a:ext cx="300002" cy="30000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2ce3f88fed4_5_802"/>
          <p:cNvSpPr txBox="1"/>
          <p:nvPr/>
        </p:nvSpPr>
        <p:spPr>
          <a:xfrm>
            <a:off x="1159115" y="4775982"/>
            <a:ext cx="25632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아키텍트의 도움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7" name="Google Shape;647;g2ce3f88fed4_5_802"/>
          <p:cNvSpPr txBox="1"/>
          <p:nvPr/>
        </p:nvSpPr>
        <p:spPr>
          <a:xfrm>
            <a:off x="1159115" y="5213297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디지털 성숙도가 높은 기업은 평균적으로 경쟁사보다 최대 35% 더 높은 수익 성장을 경험.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8" name="Google Shape;648;g2ce3f88fed4_5_802"/>
          <p:cNvSpPr txBox="1"/>
          <p:nvPr/>
        </p:nvSpPr>
        <p:spPr>
          <a:xfrm>
            <a:off x="7265275" y="4775982"/>
            <a:ext cx="27667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기술 구매가 아닌 구체화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49" name="Google Shape;649;g2ce3f88fed4_5_802"/>
          <p:cNvSpPr txBox="1"/>
          <p:nvPr/>
        </p:nvSpPr>
        <p:spPr>
          <a:xfrm>
            <a:off x="7265275" y="5213297"/>
            <a:ext cx="4408565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A5A5A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CEO는 디지털이 고객이 제품에서 보는 가치의 46%를 차지할 것으로 기대.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650" name="Google Shape;650;g2ce3f88fed4_5_802"/>
          <p:cNvGrpSpPr/>
          <p:nvPr/>
        </p:nvGrpSpPr>
        <p:grpSpPr>
          <a:xfrm>
            <a:off x="600709" y="1795458"/>
            <a:ext cx="297000" cy="297000"/>
            <a:chOff x="600709" y="4817544"/>
            <a:chExt cx="297000" cy="297000"/>
          </a:xfrm>
        </p:grpSpPr>
        <p:sp>
          <p:nvSpPr>
            <p:cNvPr id="651" name="Google Shape;651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52" name="Google Shape;652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653" name="Google Shape;653;g2ce3f88fed4_5_802"/>
          <p:cNvGrpSpPr/>
          <p:nvPr/>
        </p:nvGrpSpPr>
        <p:grpSpPr>
          <a:xfrm>
            <a:off x="600709" y="3306501"/>
            <a:ext cx="297000" cy="297000"/>
            <a:chOff x="600709" y="4817544"/>
            <a:chExt cx="297000" cy="297000"/>
          </a:xfrm>
        </p:grpSpPr>
        <p:sp>
          <p:nvSpPr>
            <p:cNvPr id="654" name="Google Shape;654;g2ce3f88fed4_5_802"/>
            <p:cNvSpPr/>
            <p:nvPr/>
          </p:nvSpPr>
          <p:spPr>
            <a:xfrm>
              <a:off x="600709" y="4817544"/>
              <a:ext cx="297000" cy="29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655" name="Google Shape;655;g2ce3f88fed4_5_802"/>
            <p:cNvSpPr/>
            <p:nvPr/>
          </p:nvSpPr>
          <p:spPr>
            <a:xfrm rot="5400000">
              <a:off x="705436" y="4896780"/>
              <a:ext cx="87547" cy="132523"/>
            </a:xfrm>
            <a:custGeom>
              <a:avLst/>
              <a:gdLst/>
              <a:ahLst/>
              <a:cxnLst/>
              <a:rect l="l" t="t" r="r" b="b"/>
              <a:pathLst>
                <a:path w="21600" h="16379" extrusionOk="0">
                  <a:moveTo>
                    <a:pt x="0" y="0"/>
                  </a:moveTo>
                  <a:lnTo>
                    <a:pt x="21600" y="10820"/>
                  </a:lnTo>
                  <a:lnTo>
                    <a:pt x="10503" y="16379"/>
                  </a:lnTo>
                </a:path>
              </a:pathLst>
            </a:custGeom>
            <a:noFill/>
            <a:ln w="508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Play"/>
                <a:buNone/>
              </a:pPr>
              <a:endParaRPr sz="15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ce3f88fed4_5_83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도형을 활용한 내용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1" name="Google Shape;661;g2ce3f88fed4_5_83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금융위원회의 허가 필요, 2021년 정식 허가를 목표로 일정 진행 중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62" name="Google Shape;662;g2ce3f88fed4_5_831"/>
          <p:cNvSpPr/>
          <p:nvPr/>
        </p:nvSpPr>
        <p:spPr>
          <a:xfrm>
            <a:off x="1259160" y="2636520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Optimizing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3" name="Google Shape;663;g2ce3f88fed4_5_831"/>
          <p:cNvSpPr/>
          <p:nvPr/>
        </p:nvSpPr>
        <p:spPr>
          <a:xfrm>
            <a:off x="1259160" y="3734258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Tools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4" name="Google Shape;664;g2ce3f88fed4_5_831"/>
          <p:cNvSpPr/>
          <p:nvPr/>
        </p:nvSpPr>
        <p:spPr>
          <a:xfrm>
            <a:off x="1259160" y="4831996"/>
            <a:ext cx="3852000" cy="900000"/>
          </a:xfrm>
          <a:prstGeom prst="roundRect">
            <a:avLst>
              <a:gd name="adj" fmla="val 16667"/>
            </a:avLst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Game Launcher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5" name="Google Shape;665;g2ce3f88fed4_5_831"/>
          <p:cNvSpPr txBox="1"/>
          <p:nvPr/>
        </p:nvSpPr>
        <p:spPr>
          <a:xfrm>
            <a:off x="1888330" y="1957457"/>
            <a:ext cx="25936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데이터3법 개정안 공표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6" name="Google Shape;666;g2ce3f88fed4_5_831"/>
          <p:cNvSpPr/>
          <p:nvPr/>
        </p:nvSpPr>
        <p:spPr>
          <a:xfrm>
            <a:off x="7080840" y="2636520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데이터 분석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7" name="Google Shape;667;g2ce3f88fed4_5_831"/>
          <p:cNvSpPr/>
          <p:nvPr/>
        </p:nvSpPr>
        <p:spPr>
          <a:xfrm>
            <a:off x="7080840" y="3734258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기계 학습 / 자연어 처리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8" name="Google Shape;668;g2ce3f88fed4_5_831"/>
          <p:cNvSpPr/>
          <p:nvPr/>
        </p:nvSpPr>
        <p:spPr>
          <a:xfrm>
            <a:off x="7080840" y="4831996"/>
            <a:ext cx="3852000" cy="900000"/>
          </a:xfrm>
          <a:prstGeom prst="roundRect">
            <a:avLst>
              <a:gd name="adj" fmla="val 166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게임 컨텐츠 개인화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69" name="Google Shape;669;g2ce3f88fed4_5_831"/>
          <p:cNvSpPr txBox="1"/>
          <p:nvPr/>
        </p:nvSpPr>
        <p:spPr>
          <a:xfrm>
            <a:off x="8093128" y="1957457"/>
            <a:ext cx="18274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API 제공 의무화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70" name="Google Shape;670;g2ce3f88fed4_5_831"/>
          <p:cNvSpPr/>
          <p:nvPr/>
        </p:nvSpPr>
        <p:spPr>
          <a:xfrm>
            <a:off x="5527040" y="3962400"/>
            <a:ext cx="1137920" cy="447040"/>
          </a:xfrm>
          <a:prstGeom prst="rightArrow">
            <a:avLst>
              <a:gd name="adj1" fmla="val 40910"/>
              <a:gd name="adj2" fmla="val 75000"/>
            </a:avLst>
          </a:prstGeom>
          <a:gradFill>
            <a:gsLst>
              <a:gs pos="0">
                <a:srgbClr val="93D9FA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ce3f88fed4_5_84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숫자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676" name="Google Shape;676;g2ce3f88fed4_5_845"/>
          <p:cNvCxnSpPr/>
          <p:nvPr/>
        </p:nvCxnSpPr>
        <p:spPr>
          <a:xfrm rot="10800000" flipH="1">
            <a:off x="8919007" y="1851113"/>
            <a:ext cx="3" cy="3509120"/>
          </a:xfrm>
          <a:prstGeom prst="straightConnector1">
            <a:avLst/>
          </a:prstGeom>
          <a:noFill/>
          <a:ln w="19050" cap="rnd" cmpd="sng">
            <a:solidFill>
              <a:srgbClr val="6C6C6C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677" name="Google Shape;677;g2ce3f88fed4_5_845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253" y="3555575"/>
            <a:ext cx="1739385" cy="32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ce3f88fed4_5_845" descr="Picture 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4387" y="2362881"/>
            <a:ext cx="1213116" cy="595395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2ce3f88fed4_5_845"/>
          <p:cNvSpPr txBox="1"/>
          <p:nvPr/>
        </p:nvSpPr>
        <p:spPr>
          <a:xfrm>
            <a:off x="9421449" y="4279143"/>
            <a:ext cx="1938992" cy="56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3"/>
              <a:buFont typeface="Arial"/>
              <a:buNone/>
            </a:pPr>
            <a:r>
              <a:rPr lang="en-US" sz="2333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MAINFRAME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0" name="Google Shape;680;g2ce3f88fed4_5_845"/>
          <p:cNvSpPr txBox="1"/>
          <p:nvPr/>
        </p:nvSpPr>
        <p:spPr>
          <a:xfrm>
            <a:off x="1063857" y="2678770"/>
            <a:ext cx="13000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82%</a:t>
            </a:r>
            <a:endParaRPr sz="1600" b="1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681" name="Google Shape;681;g2ce3f88fed4_5_845"/>
          <p:cNvSpPr txBox="1"/>
          <p:nvPr/>
        </p:nvSpPr>
        <p:spPr>
          <a:xfrm>
            <a:off x="501680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Elemental Link는 라이브 비디오 소스를 연결하는 디바이스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2" name="Google Shape;682;g2ce3f88fed4_5_845"/>
          <p:cNvSpPr txBox="1"/>
          <p:nvPr/>
        </p:nvSpPr>
        <p:spPr>
          <a:xfrm>
            <a:off x="3737772" y="2678770"/>
            <a:ext cx="14427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+500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3" name="Google Shape;683;g2ce3f88fed4_5_845"/>
          <p:cNvSpPr txBox="1"/>
          <p:nvPr/>
        </p:nvSpPr>
        <p:spPr>
          <a:xfrm>
            <a:off x="3246929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Timed metadata API를 이용해서 라이브 비디오와 함께 즉각적인 피드백을 받을 수 있음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4" name="Google Shape;684;g2ce3f88fed4_5_845"/>
          <p:cNvSpPr txBox="1"/>
          <p:nvPr/>
        </p:nvSpPr>
        <p:spPr>
          <a:xfrm>
            <a:off x="6867741" y="2678770"/>
            <a:ext cx="6732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2x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685" name="Google Shape;685;g2ce3f88fed4_5_845"/>
          <p:cNvSpPr txBox="1"/>
          <p:nvPr/>
        </p:nvSpPr>
        <p:spPr>
          <a:xfrm>
            <a:off x="5992177" y="3701579"/>
            <a:ext cx="2424391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라이브 비디오로 퀴즈 애플리케이션을 구축하고 실시간으로 시청자의 질문에 답변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ce3f88fed4_5_85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Image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ce3f88fed4_5_8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4단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696" name="Google Shape;696;g2ce3f88fed4_5_86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GLOBAL 서비스 확대에 따른 GIS 솔루션 및 서비스를 공급하고 기술 개발을 담당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697" name="Google Shape;697;g2ce3f88fed4_5_863" descr="Untitled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834" y="1968950"/>
            <a:ext cx="2506437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8" name="Google Shape;698;g2ce3f88fed4_5_863" descr="Untitled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567" y="1968995"/>
            <a:ext cx="2506380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9" name="Google Shape;699;g2ce3f88fed4_5_863" descr="Untitled-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672" y="1968950"/>
            <a:ext cx="2506437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00" name="Google Shape;700;g2ce3f88fed4_5_863" descr="Untitled-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58995" y="1968950"/>
            <a:ext cx="2506439" cy="37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1" name="Google Shape;701;g2ce3f88fed4_5_863"/>
          <p:cNvSpPr/>
          <p:nvPr/>
        </p:nvSpPr>
        <p:spPr>
          <a:xfrm>
            <a:off x="727347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02" name="Google Shape;702;g2ce3f88fed4_5_863"/>
          <p:cNvCxnSpPr/>
          <p:nvPr/>
        </p:nvCxnSpPr>
        <p:spPr>
          <a:xfrm>
            <a:off x="890757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03" name="Google Shape;703;g2ce3f88fed4_5_863"/>
          <p:cNvSpPr txBox="1"/>
          <p:nvPr/>
        </p:nvSpPr>
        <p:spPr>
          <a:xfrm>
            <a:off x="904142" y="4360444"/>
            <a:ext cx="1075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CONTENT</a:t>
            </a:r>
            <a:endParaRPr sz="1800" b="1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04" name="Google Shape;704;g2ce3f88fed4_5_863"/>
          <p:cNvSpPr txBox="1"/>
          <p:nvPr/>
        </p:nvSpPr>
        <p:spPr>
          <a:xfrm>
            <a:off x="904142" y="4936915"/>
            <a:ext cx="2053447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Focus on content and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not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5" name="Google Shape;705;g2ce3f88fed4_5_863"/>
          <p:cNvSpPr/>
          <p:nvPr/>
        </p:nvSpPr>
        <p:spPr>
          <a:xfrm>
            <a:off x="3471509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06" name="Google Shape;706;g2ce3f88fed4_5_863"/>
          <p:cNvCxnSpPr/>
          <p:nvPr/>
        </p:nvCxnSpPr>
        <p:spPr>
          <a:xfrm>
            <a:off x="3634919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07" name="Google Shape;707;g2ce3f88fed4_5_863"/>
          <p:cNvSpPr txBox="1"/>
          <p:nvPr/>
        </p:nvSpPr>
        <p:spPr>
          <a:xfrm>
            <a:off x="3648304" y="4360444"/>
            <a:ext cx="9585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GLOBAL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8" name="Google Shape;708;g2ce3f88fed4_5_863"/>
          <p:cNvSpPr txBox="1"/>
          <p:nvPr/>
        </p:nvSpPr>
        <p:spPr>
          <a:xfrm>
            <a:off x="3648304" y="4936915"/>
            <a:ext cx="2064668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Build global footprint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with flexible access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09" name="Google Shape;709;g2ce3f88fed4_5_863"/>
          <p:cNvSpPr/>
          <p:nvPr/>
        </p:nvSpPr>
        <p:spPr>
          <a:xfrm>
            <a:off x="6215671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10" name="Google Shape;710;g2ce3f88fed4_5_863"/>
          <p:cNvCxnSpPr/>
          <p:nvPr/>
        </p:nvCxnSpPr>
        <p:spPr>
          <a:xfrm>
            <a:off x="6379081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1" name="Google Shape;711;g2ce3f88fed4_5_863"/>
          <p:cNvSpPr txBox="1"/>
          <p:nvPr/>
        </p:nvSpPr>
        <p:spPr>
          <a:xfrm>
            <a:off x="6392466" y="4360444"/>
            <a:ext cx="16430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COST SAVINGS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2" name="Google Shape;712;g2ce3f88fed4_5_863"/>
          <p:cNvSpPr txBox="1"/>
          <p:nvPr/>
        </p:nvSpPr>
        <p:spPr>
          <a:xfrm>
            <a:off x="6392466" y="4936915"/>
            <a:ext cx="122950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Pay only for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what you use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3" name="Google Shape;713;g2ce3f88fed4_5_863"/>
          <p:cNvSpPr/>
          <p:nvPr/>
        </p:nvSpPr>
        <p:spPr>
          <a:xfrm>
            <a:off x="8959834" y="3091010"/>
            <a:ext cx="2505600" cy="265794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8549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714" name="Google Shape;714;g2ce3f88fed4_5_863"/>
          <p:cNvCxnSpPr/>
          <p:nvPr/>
        </p:nvCxnSpPr>
        <p:spPr>
          <a:xfrm>
            <a:off x="9123244" y="4833346"/>
            <a:ext cx="2178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15" name="Google Shape;715;g2ce3f88fed4_5_863"/>
          <p:cNvSpPr txBox="1"/>
          <p:nvPr/>
        </p:nvSpPr>
        <p:spPr>
          <a:xfrm>
            <a:off x="9136629" y="4360444"/>
            <a:ext cx="16414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INTELLIGENCE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16" name="Google Shape;716;g2ce3f88fed4_5_863"/>
          <p:cNvSpPr txBox="1"/>
          <p:nvPr/>
        </p:nvSpPr>
        <p:spPr>
          <a:xfrm>
            <a:off x="9136629" y="4936915"/>
            <a:ext cx="216405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Utilize rich analytics to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enhance context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ce3f88fed4_5_88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22" name="Google Shape;722;g2ce3f88fed4_5_888" descr="Untitled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80" y="1464958"/>
            <a:ext cx="4500000" cy="45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3" name="Google Shape;723;g2ce3f88fed4_5_888"/>
          <p:cNvCxnSpPr/>
          <p:nvPr/>
        </p:nvCxnSpPr>
        <p:spPr>
          <a:xfrm>
            <a:off x="6167120" y="1475118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4" name="Google Shape;724;g2ce3f88fed4_5_888"/>
          <p:cNvCxnSpPr/>
          <p:nvPr/>
        </p:nvCxnSpPr>
        <p:spPr>
          <a:xfrm>
            <a:off x="6167120" y="5954798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5" name="Google Shape;725;g2ce3f88fed4_5_888"/>
          <p:cNvCxnSpPr/>
          <p:nvPr/>
        </p:nvCxnSpPr>
        <p:spPr>
          <a:xfrm>
            <a:off x="6167120" y="2968345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26" name="Google Shape;726;g2ce3f88fed4_5_888"/>
          <p:cNvCxnSpPr/>
          <p:nvPr/>
        </p:nvCxnSpPr>
        <p:spPr>
          <a:xfrm>
            <a:off x="6167120" y="4461572"/>
            <a:ext cx="5040000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27" name="Google Shape;727;g2ce3f88fed4_5_888"/>
          <p:cNvSpPr txBox="1"/>
          <p:nvPr/>
        </p:nvSpPr>
        <p:spPr>
          <a:xfrm>
            <a:off x="6688176" y="1886821"/>
            <a:ext cx="399788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</a:t>
            </a: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높은 비용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과 </a:t>
            </a: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28" name="Google Shape;728;g2ce3f88fed4_5_888"/>
          <p:cNvSpPr txBox="1"/>
          <p:nvPr/>
        </p:nvSpPr>
        <p:spPr>
          <a:xfrm>
            <a:off x="6979922" y="3518548"/>
            <a:ext cx="3414396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서비스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는 스케일이 어려움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29" name="Google Shape;729;g2ce3f88fed4_5_888"/>
          <p:cNvSpPr txBox="1"/>
          <p:nvPr/>
        </p:nvSpPr>
        <p:spPr>
          <a:xfrm>
            <a:off x="6803592" y="4873275"/>
            <a:ext cx="3767057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다양한 디바이스에 낮은 지연 시간과 </a:t>
            </a:r>
            <a:b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상호작용의 경험</a:t>
            </a: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을 구축하기 어려움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B5BCC87A-5C75-0A83-C90E-BB1F8A4C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>
            <a:extLst>
              <a:ext uri="{FF2B5EF4-FFF2-40B4-BE49-F238E27FC236}">
                <a16:creationId xmlns:a16="http://schemas.microsoft.com/office/drawing/2014/main" id="{ED1C215E-06B7-11BA-E465-6167E7764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rPr>
              <a:t>Datadog Korea User Group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sp>
        <p:nvSpPr>
          <p:cNvPr id="528" name="Google Shape;528;g2ce3f88fed4_5_715">
            <a:extLst>
              <a:ext uri="{FF2B5EF4-FFF2-40B4-BE49-F238E27FC236}">
                <a16:creationId xmlns:a16="http://schemas.microsoft.com/office/drawing/2014/main" id="{B4AB722F-7F9E-C772-4E6C-9220AA3D73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ko-KR" altLang="en-US" dirty="0">
                <a:cs typeface="Pretendard" panose="02000503000000020004" pitchFamily="2" charset="-127"/>
              </a:rPr>
              <a:t>데이터독 한국 사용자 모임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09CB5E0-18A2-72D7-8C37-74CA2755D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4546800"/>
            <a:ext cx="2005200" cy="200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8F813-FA0C-9CE7-3124-9D3E80EBB0EC}"/>
              </a:ext>
            </a:extLst>
          </p:cNvPr>
          <p:cNvSpPr txBox="1"/>
          <p:nvPr/>
        </p:nvSpPr>
        <p:spPr>
          <a:xfrm>
            <a:off x="304799" y="1676400"/>
            <a:ext cx="11582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 err="1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DatadogKRUG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 (Datadog Korea User Group)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은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Monitoring, Observability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와 관련된 모든 주제에 대해서 지식을 교류하며 함께 성장하는 모임입니다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</a:t>
            </a:r>
          </a:p>
          <a:p>
            <a:pPr algn="l"/>
            <a:endParaRPr lang="en-US" altLang="ko-KR" sz="2400" b="0" i="0" dirty="0">
              <a:solidFill>
                <a:schemeClr val="bg1"/>
              </a:solidFill>
              <a:effectLst/>
              <a:latin typeface="Pretendard" panose="02000503000000020004" pitchFamily="2" charset="-127"/>
              <a:ea typeface="Pretendard" panose="02000503000000020004" pitchFamily="2" charset="-127"/>
            </a:endParaRPr>
          </a:p>
          <a:p>
            <a:pPr algn="l"/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뿐만 아니라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Datadog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에서 사용할 수 있는 수많은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Integrations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들에 대한 내용도 공유할 수 있습니다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누구나 참여해서 즐겁게 즐길 수 있는 분위기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,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토론 및 질의응답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, </a:t>
            </a:r>
            <a:r>
              <a:rPr lang="ko-KR" altLang="en-US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네트워킹 하는 것을 지향합니다</a:t>
            </a:r>
            <a:r>
              <a:rPr lang="en-US" altLang="ko-KR" sz="2400" b="0" i="0" dirty="0">
                <a:solidFill>
                  <a:schemeClr val="bg1"/>
                </a:solidFill>
                <a:effectLst/>
                <a:latin typeface="Pretendard" panose="02000503000000020004" pitchFamily="2" charset="-127"/>
                <a:ea typeface="Pretendard" panose="02000503000000020004" pitchFamily="2" charset="-127"/>
              </a:rPr>
              <a:t>.</a:t>
            </a:r>
          </a:p>
          <a:p>
            <a:br>
              <a:rPr lang="ko-KR" altLang="en-US" sz="2400" dirty="0">
                <a:solidFill>
                  <a:schemeClr val="bg1"/>
                </a:solidFill>
              </a:rPr>
            </a:br>
            <a:endParaRPr lang="en-KR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4B7A9D-F61C-DC2F-D295-8FEB0ECC6911}"/>
              </a:ext>
            </a:extLst>
          </p:cNvPr>
          <p:cNvSpPr txBox="1"/>
          <p:nvPr/>
        </p:nvSpPr>
        <p:spPr>
          <a:xfrm>
            <a:off x="10228811" y="6550223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공식 홈페이지</a:t>
            </a:r>
            <a:endParaRPr lang="en-KR" dirty="0">
              <a:solidFill>
                <a:schemeClr val="bg1"/>
              </a:solidFill>
            </a:endParaRP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C2048D23-74D5-511E-87B3-AC4936D35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989" y="4545023"/>
            <a:ext cx="2005200" cy="20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BFDF4-6AD4-148A-C524-1A42605E0564}"/>
              </a:ext>
            </a:extLst>
          </p:cNvPr>
          <p:cNvSpPr txBox="1"/>
          <p:nvPr/>
        </p:nvSpPr>
        <p:spPr>
          <a:xfrm>
            <a:off x="7966568" y="6560498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>
                <a:solidFill>
                  <a:schemeClr val="bg1"/>
                </a:solidFill>
              </a:rPr>
              <a:t>연사자</a:t>
            </a:r>
            <a:r>
              <a:rPr lang="ko-KR" altLang="en-US" dirty="0">
                <a:solidFill>
                  <a:schemeClr val="bg1"/>
                </a:solidFill>
              </a:rPr>
              <a:t> 모집</a:t>
            </a:r>
            <a:endParaRPr lang="en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1982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ce3f88fed4_5_90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735" name="Google Shape;735;g2ce3f88fed4_5_9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4660" y="0"/>
            <a:ext cx="53873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2ce3f88fed4_5_900"/>
          <p:cNvSpPr/>
          <p:nvPr/>
        </p:nvSpPr>
        <p:spPr>
          <a:xfrm>
            <a:off x="704850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37" name="Google Shape;737;g2ce3f88fed4_5_900"/>
          <p:cNvSpPr txBox="1"/>
          <p:nvPr/>
        </p:nvSpPr>
        <p:spPr>
          <a:xfrm>
            <a:off x="894080" y="4670857"/>
            <a:ext cx="162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8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38" name="Google Shape;738;g2ce3f88fed4_5_900"/>
          <p:cNvSpPr txBox="1"/>
          <p:nvPr/>
        </p:nvSpPr>
        <p:spPr>
          <a:xfrm>
            <a:off x="894080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39" name="Google Shape;739;g2ce3f88fed4_5_900"/>
          <p:cNvSpPr/>
          <p:nvPr/>
        </p:nvSpPr>
        <p:spPr>
          <a:xfrm>
            <a:off x="4147441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40" name="Google Shape;740;g2ce3f88fed4_5_900"/>
          <p:cNvSpPr txBox="1"/>
          <p:nvPr/>
        </p:nvSpPr>
        <p:spPr>
          <a:xfrm>
            <a:off x="4336671" y="4670857"/>
            <a:ext cx="88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1" name="Google Shape;741;g2ce3f88fed4_5_900"/>
          <p:cNvSpPr txBox="1"/>
          <p:nvPr/>
        </p:nvSpPr>
        <p:spPr>
          <a:xfrm>
            <a:off x="4336671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2" name="Google Shape;742;g2ce3f88fed4_5_900"/>
          <p:cNvSpPr/>
          <p:nvPr/>
        </p:nvSpPr>
        <p:spPr>
          <a:xfrm>
            <a:off x="7590031" y="4434381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43" name="Google Shape;743;g2ce3f88fed4_5_900"/>
          <p:cNvSpPr txBox="1"/>
          <p:nvPr/>
        </p:nvSpPr>
        <p:spPr>
          <a:xfrm>
            <a:off x="7779261" y="4670857"/>
            <a:ext cx="13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44" name="Google Shape;744;g2ce3f88fed4_5_900"/>
          <p:cNvSpPr txBox="1"/>
          <p:nvPr/>
        </p:nvSpPr>
        <p:spPr>
          <a:xfrm>
            <a:off x="7779261" y="509438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ce3f88fed4_5_9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이미지 + 텍스트 조합 ③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0" name="Google Shape;750;g2ce3f88fed4_5_9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51" name="Google Shape;751;g2ce3f88fed4_5_914"/>
          <p:cNvSpPr/>
          <p:nvPr/>
        </p:nvSpPr>
        <p:spPr>
          <a:xfrm>
            <a:off x="1068450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2" name="Google Shape;752;g2ce3f88fed4_5_914"/>
          <p:cNvSpPr txBox="1"/>
          <p:nvPr/>
        </p:nvSpPr>
        <p:spPr>
          <a:xfrm>
            <a:off x="1257680" y="4284777"/>
            <a:ext cx="162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8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3" name="Google Shape;753;g2ce3f88fed4_5_914"/>
          <p:cNvSpPr txBox="1"/>
          <p:nvPr/>
        </p:nvSpPr>
        <p:spPr>
          <a:xfrm>
            <a:off x="1257680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4" name="Google Shape;754;g2ce3f88fed4_5_914"/>
          <p:cNvSpPr/>
          <p:nvPr/>
        </p:nvSpPr>
        <p:spPr>
          <a:xfrm>
            <a:off x="451104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5" name="Google Shape;755;g2ce3f88fed4_5_914"/>
          <p:cNvSpPr txBox="1"/>
          <p:nvPr/>
        </p:nvSpPr>
        <p:spPr>
          <a:xfrm>
            <a:off x="4700271" y="4284777"/>
            <a:ext cx="88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6" name="Google Shape;756;g2ce3f88fed4_5_914"/>
          <p:cNvSpPr txBox="1"/>
          <p:nvPr/>
        </p:nvSpPr>
        <p:spPr>
          <a:xfrm>
            <a:off x="4700271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7" name="Google Shape;757;g2ce3f88fed4_5_914"/>
          <p:cNvSpPr/>
          <p:nvPr/>
        </p:nvSpPr>
        <p:spPr>
          <a:xfrm>
            <a:off x="7953631" y="4036726"/>
            <a:ext cx="3169920" cy="162000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chemeClr val="accent3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758" name="Google Shape;758;g2ce3f88fed4_5_914"/>
          <p:cNvSpPr txBox="1"/>
          <p:nvPr/>
        </p:nvSpPr>
        <p:spPr>
          <a:xfrm>
            <a:off x="8142861" y="4284777"/>
            <a:ext cx="13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59" name="Google Shape;759;g2ce3f88fed4_5_914"/>
          <p:cNvSpPr txBox="1"/>
          <p:nvPr/>
        </p:nvSpPr>
        <p:spPr>
          <a:xfrm>
            <a:off x="8142861" y="4708309"/>
            <a:ext cx="2827779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가장 실행 비용이 비싼 코드 라인을 식별하는 기계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760" name="Google Shape;760;g2ce3f88fed4_5_9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770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ce3f88fed4_5_9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9360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ce3f88fed4_5_9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1951" y="1927423"/>
            <a:ext cx="3171600" cy="2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g2ce3f88fed4_5_9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20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ce3f88fed4_5_931"/>
          <p:cNvPicPr preferRelativeResize="0"/>
          <p:nvPr/>
        </p:nvPicPr>
        <p:blipFill rotWithShape="1">
          <a:blip r:embed="rId4">
            <a:alphaModFix amt="75000"/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2ce3f88fed4_5_931"/>
          <p:cNvSpPr txBox="1">
            <a:spLocks noGrp="1"/>
          </p:cNvSpPr>
          <p:nvPr>
            <p:ph type="title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Use quotes to highlight </a:t>
            </a:r>
            <a:b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customer voices or </a:t>
            </a:r>
            <a:b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inspire your audience.</a:t>
            </a:r>
            <a:br>
              <a:rPr lang="en-US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endParaRPr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0" name="Google Shape;770;g2ce3f88fed4_5_931"/>
          <p:cNvSpPr txBox="1">
            <a:spLocks noGrp="1"/>
          </p:cNvSpPr>
          <p:nvPr>
            <p:ph type="body" idx="1"/>
          </p:nvPr>
        </p:nvSpPr>
        <p:spPr>
          <a:xfrm>
            <a:off x="1143000" y="4610100"/>
            <a:ext cx="81915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Quoted person’s name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1" name="Google Shape;771;g2ce3f88fed4_5_931"/>
          <p:cNvSpPr txBox="1">
            <a:spLocks noGrp="1"/>
          </p:cNvSpPr>
          <p:nvPr>
            <p:ph type="body" idx="2"/>
          </p:nvPr>
        </p:nvSpPr>
        <p:spPr>
          <a:xfrm>
            <a:off x="1143000" y="5045137"/>
            <a:ext cx="81769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Quoted person’s affiliation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72" name="Google Shape;772;g2ce3f88fed4_5_931"/>
          <p:cNvSpPr txBox="1"/>
          <p:nvPr/>
        </p:nvSpPr>
        <p:spPr>
          <a:xfrm>
            <a:off x="1143000" y="4610100"/>
            <a:ext cx="81915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773" name="Google Shape;773;g2ce3f88fed4_5_931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g2ce3f88fed4_5_931"/>
          <p:cNvSpPr txBox="1"/>
          <p:nvPr/>
        </p:nvSpPr>
        <p:spPr>
          <a:xfrm>
            <a:off x="304800" y="-817939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Ex) 이미지를 활용한 인용문 작성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g2ce3f88fed4_5_942" descr="04.jpg"/>
          <p:cNvPicPr preferRelativeResize="0"/>
          <p:nvPr/>
        </p:nvPicPr>
        <p:blipFill rotWithShape="1">
          <a:blip r:embed="rId3">
            <a:alphaModFix amt="78000"/>
          </a:blip>
          <a:srcRect/>
          <a:stretch/>
        </p:blipFill>
        <p:spPr>
          <a:xfrm>
            <a:off x="0" y="-11999"/>
            <a:ext cx="12192002" cy="686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g2ce3f88fed4_5_942" descr="AWS_AWS_logo_RGB_W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6939" y="760230"/>
            <a:ext cx="718122" cy="429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2ce3f88fed4_5_942"/>
          <p:cNvSpPr txBox="1"/>
          <p:nvPr/>
        </p:nvSpPr>
        <p:spPr>
          <a:xfrm>
            <a:off x="1160844" y="1702800"/>
            <a:ext cx="9870311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</a:t>
            </a: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는 하나의 서비스를 위한 인프라가 아니라,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회사의 전략과 경쟁력을 확보를 위한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전략적 플랫폼</a:t>
            </a:r>
            <a:r>
              <a:rPr lang="en-US" sz="3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782" name="Google Shape;782;g2ce3f88fed4_5_942"/>
          <p:cNvSpPr txBox="1"/>
          <p:nvPr/>
        </p:nvSpPr>
        <p:spPr>
          <a:xfrm>
            <a:off x="304800" y="-817939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Ex) 이미지를 활용한 Key message 작성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ce3f88fed4_5_94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Screenshot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ce3f88fed4_5_95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일반 스크린샷 ①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793" name="Google Shape;793;g2ce3f88fed4_5_953"/>
          <p:cNvGrpSpPr/>
          <p:nvPr/>
        </p:nvGrpSpPr>
        <p:grpSpPr>
          <a:xfrm>
            <a:off x="3505601" y="1564130"/>
            <a:ext cx="8148372" cy="4272942"/>
            <a:chOff x="339579" y="1833454"/>
            <a:chExt cx="7315308" cy="3836090"/>
          </a:xfrm>
        </p:grpSpPr>
        <p:pic>
          <p:nvPicPr>
            <p:cNvPr id="794" name="Google Shape;794;g2ce3f88fed4_5_953"/>
            <p:cNvPicPr preferRelativeResize="0"/>
            <p:nvPr/>
          </p:nvPicPr>
          <p:blipFill rotWithShape="1">
            <a:blip r:embed="rId3">
              <a:alphaModFix/>
            </a:blip>
            <a:srcRect t="396"/>
            <a:stretch/>
          </p:blipFill>
          <p:spPr>
            <a:xfrm>
              <a:off x="342900" y="2067797"/>
              <a:ext cx="7311987" cy="3592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5" name="Google Shape;795;g2ce3f88fed4_5_9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579" y="1833454"/>
              <a:ext cx="7315308" cy="38360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6" name="Google Shape;796;g2ce3f88fed4_5_953"/>
          <p:cNvGrpSpPr/>
          <p:nvPr/>
        </p:nvGrpSpPr>
        <p:grpSpPr>
          <a:xfrm>
            <a:off x="538028" y="1564131"/>
            <a:ext cx="2663400" cy="4262331"/>
            <a:chOff x="9100418" y="1833454"/>
            <a:chExt cx="2266594" cy="3627309"/>
          </a:xfrm>
        </p:grpSpPr>
        <p:pic>
          <p:nvPicPr>
            <p:cNvPr id="797" name="Google Shape;797;g2ce3f88fed4_5_9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04860" y="2085004"/>
              <a:ext cx="2262152" cy="3375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g2ce3f88fed4_5_9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00418" y="1833454"/>
              <a:ext cx="2266594" cy="362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ce3f88fed4_5_9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일반 스크린샷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804" name="Google Shape;804;g2ce3f88fed4_5_963" descr="Picture 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081" y="2260521"/>
            <a:ext cx="555006" cy="331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g2ce3f88fed4_5_963"/>
          <p:cNvGrpSpPr/>
          <p:nvPr/>
        </p:nvGrpSpPr>
        <p:grpSpPr>
          <a:xfrm>
            <a:off x="4896099" y="1512699"/>
            <a:ext cx="2348038" cy="4579061"/>
            <a:chOff x="-1" y="-1"/>
            <a:chExt cx="2817644" cy="5494871"/>
          </a:xfrm>
        </p:grpSpPr>
        <p:pic>
          <p:nvPicPr>
            <p:cNvPr id="806" name="Google Shape;806;g2ce3f88fed4_5_963" descr="그림 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918" y="74339"/>
              <a:ext cx="2624536" cy="53677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40" y="0"/>
                  </a:moveTo>
                  <a:cubicBezTo>
                    <a:pt x="733" y="0"/>
                    <a:pt x="0" y="359"/>
                    <a:pt x="0" y="802"/>
                  </a:cubicBezTo>
                  <a:lnTo>
                    <a:pt x="0" y="20798"/>
                  </a:lnTo>
                  <a:cubicBezTo>
                    <a:pt x="0" y="21241"/>
                    <a:pt x="733" y="21600"/>
                    <a:pt x="1640" y="21600"/>
                  </a:cubicBezTo>
                  <a:lnTo>
                    <a:pt x="19960" y="21600"/>
                  </a:lnTo>
                  <a:cubicBezTo>
                    <a:pt x="20867" y="21600"/>
                    <a:pt x="21600" y="21241"/>
                    <a:pt x="21600" y="20798"/>
                  </a:cubicBezTo>
                  <a:lnTo>
                    <a:pt x="21600" y="802"/>
                  </a:lnTo>
                  <a:cubicBezTo>
                    <a:pt x="21600" y="359"/>
                    <a:pt x="20867" y="0"/>
                    <a:pt x="19960" y="0"/>
                  </a:cubicBezTo>
                  <a:lnTo>
                    <a:pt x="1640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807" name="Google Shape;807;g2ce3f88fed4_5_963" descr="그림 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2817644" cy="5494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8" name="Google Shape;808;g2ce3f88fed4_5_963" descr="그림 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4517" y="1986616"/>
            <a:ext cx="1815704" cy="36310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3" y="0"/>
                </a:moveTo>
                <a:cubicBezTo>
                  <a:pt x="3531" y="0"/>
                  <a:pt x="2806" y="0"/>
                  <a:pt x="2046" y="116"/>
                </a:cubicBezTo>
                <a:cubicBezTo>
                  <a:pt x="1208" y="263"/>
                  <a:pt x="549" y="581"/>
                  <a:pt x="244" y="984"/>
                </a:cubicBezTo>
                <a:cubicBezTo>
                  <a:pt x="1" y="1353"/>
                  <a:pt x="0" y="1699"/>
                  <a:pt x="0" y="2383"/>
                </a:cubicBezTo>
                <a:lnTo>
                  <a:pt x="0" y="19208"/>
                </a:lnTo>
                <a:cubicBezTo>
                  <a:pt x="0" y="19901"/>
                  <a:pt x="1" y="20247"/>
                  <a:pt x="244" y="20616"/>
                </a:cubicBezTo>
                <a:cubicBezTo>
                  <a:pt x="549" y="21019"/>
                  <a:pt x="1208" y="21337"/>
                  <a:pt x="2046" y="21484"/>
                </a:cubicBezTo>
                <a:cubicBezTo>
                  <a:pt x="2812" y="21600"/>
                  <a:pt x="3533" y="21600"/>
                  <a:pt x="4953" y="21600"/>
                </a:cubicBezTo>
                <a:lnTo>
                  <a:pt x="16627" y="21600"/>
                </a:lnTo>
                <a:cubicBezTo>
                  <a:pt x="18069" y="21600"/>
                  <a:pt x="18788" y="21600"/>
                  <a:pt x="19554" y="21484"/>
                </a:cubicBezTo>
                <a:cubicBezTo>
                  <a:pt x="20392" y="21337"/>
                  <a:pt x="21051" y="21019"/>
                  <a:pt x="21356" y="20616"/>
                </a:cubicBezTo>
                <a:cubicBezTo>
                  <a:pt x="21599" y="20247"/>
                  <a:pt x="21600" y="19902"/>
                  <a:pt x="21600" y="19219"/>
                </a:cubicBezTo>
                <a:lnTo>
                  <a:pt x="21600" y="2394"/>
                </a:lnTo>
                <a:cubicBezTo>
                  <a:pt x="21600" y="1700"/>
                  <a:pt x="21599" y="1353"/>
                  <a:pt x="21356" y="984"/>
                </a:cubicBezTo>
                <a:cubicBezTo>
                  <a:pt x="21051" y="581"/>
                  <a:pt x="20392" y="263"/>
                  <a:pt x="19554" y="116"/>
                </a:cubicBezTo>
                <a:cubicBezTo>
                  <a:pt x="18788" y="0"/>
                  <a:pt x="18071" y="0"/>
                  <a:pt x="16650" y="0"/>
                </a:cubicBezTo>
                <a:lnTo>
                  <a:pt x="4977" y="0"/>
                </a:lnTo>
                <a:lnTo>
                  <a:pt x="4953" y="0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809" name="Google Shape;809;g2ce3f88fed4_5_963" descr="그림 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91851" y="1986618"/>
            <a:ext cx="1815704" cy="363107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953" y="0"/>
                </a:moveTo>
                <a:cubicBezTo>
                  <a:pt x="3531" y="0"/>
                  <a:pt x="2806" y="0"/>
                  <a:pt x="2046" y="116"/>
                </a:cubicBezTo>
                <a:cubicBezTo>
                  <a:pt x="1208" y="263"/>
                  <a:pt x="549" y="581"/>
                  <a:pt x="244" y="984"/>
                </a:cubicBezTo>
                <a:cubicBezTo>
                  <a:pt x="1" y="1353"/>
                  <a:pt x="0" y="1699"/>
                  <a:pt x="0" y="2383"/>
                </a:cubicBezTo>
                <a:lnTo>
                  <a:pt x="0" y="19208"/>
                </a:lnTo>
                <a:cubicBezTo>
                  <a:pt x="0" y="19901"/>
                  <a:pt x="1" y="20247"/>
                  <a:pt x="244" y="20616"/>
                </a:cubicBezTo>
                <a:cubicBezTo>
                  <a:pt x="549" y="21019"/>
                  <a:pt x="1208" y="21337"/>
                  <a:pt x="2046" y="21484"/>
                </a:cubicBezTo>
                <a:cubicBezTo>
                  <a:pt x="2812" y="21600"/>
                  <a:pt x="3533" y="21600"/>
                  <a:pt x="4953" y="21600"/>
                </a:cubicBezTo>
                <a:lnTo>
                  <a:pt x="16627" y="21600"/>
                </a:lnTo>
                <a:cubicBezTo>
                  <a:pt x="18069" y="21600"/>
                  <a:pt x="18788" y="21600"/>
                  <a:pt x="19554" y="21484"/>
                </a:cubicBezTo>
                <a:cubicBezTo>
                  <a:pt x="20392" y="21337"/>
                  <a:pt x="21051" y="21019"/>
                  <a:pt x="21356" y="20616"/>
                </a:cubicBezTo>
                <a:cubicBezTo>
                  <a:pt x="21599" y="20247"/>
                  <a:pt x="21600" y="19902"/>
                  <a:pt x="21600" y="19219"/>
                </a:cubicBezTo>
                <a:lnTo>
                  <a:pt x="21600" y="2394"/>
                </a:lnTo>
                <a:cubicBezTo>
                  <a:pt x="21600" y="1700"/>
                  <a:pt x="21599" y="1353"/>
                  <a:pt x="21356" y="984"/>
                </a:cubicBezTo>
                <a:cubicBezTo>
                  <a:pt x="21051" y="581"/>
                  <a:pt x="20392" y="263"/>
                  <a:pt x="19554" y="116"/>
                </a:cubicBezTo>
                <a:cubicBezTo>
                  <a:pt x="18788" y="0"/>
                  <a:pt x="18071" y="0"/>
                  <a:pt x="16650" y="0"/>
                </a:cubicBezTo>
                <a:lnTo>
                  <a:pt x="4977" y="0"/>
                </a:lnTo>
                <a:lnTo>
                  <a:pt x="4953" y="0"/>
                </a:lnTo>
                <a:close/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810" name="Google Shape;810;g2ce3f88fed4_5_963"/>
          <p:cNvSpPr txBox="1"/>
          <p:nvPr/>
        </p:nvSpPr>
        <p:spPr>
          <a:xfrm>
            <a:off x="987080" y="2903265"/>
            <a:ext cx="36747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Extends AWS 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infrastructure,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services, APIs, and tools</a:t>
            </a:r>
            <a:b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to 5G networks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ce3f88fed4_5_97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Code 스크린샷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16" name="Google Shape;816;g2ce3f88fed4_5_97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LINK는 AWS 계정과 리전이 완벽하게 구성된 상태로 제공됩니다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17" name="Google Shape;817;g2ce3f88fed4_5_974"/>
          <p:cNvSpPr/>
          <p:nvPr/>
        </p:nvSpPr>
        <p:spPr>
          <a:xfrm>
            <a:off x="9267452" y="2307795"/>
            <a:ext cx="2579630" cy="4206247"/>
          </a:xfrm>
          <a:prstGeom prst="roundRect">
            <a:avLst>
              <a:gd name="adj" fmla="val 4264"/>
            </a:avLst>
          </a:prstGeom>
          <a:solidFill>
            <a:srgbClr val="000000">
              <a:alpha val="29019"/>
            </a:srgbClr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18" name="Google Shape;818;g2ce3f88fed4_5_974"/>
          <p:cNvSpPr/>
          <p:nvPr/>
        </p:nvSpPr>
        <p:spPr>
          <a:xfrm>
            <a:off x="1012041" y="2500462"/>
            <a:ext cx="6265334" cy="4212170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19" name="Google Shape;819;g2ce3f88fed4_5_974" descr="image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97466" y="2221611"/>
            <a:ext cx="9979546" cy="558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ce3f88fed4_5_974" descr="Graphic 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2407" y="2546056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ce3f88fed4_5_974" descr="Graphic 1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72407" y="3577912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ce3f88fed4_5_974" descr="Graphic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72407" y="4637758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ce3f88fed4_5_974" descr="Graphic 1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72407" y="5501653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ce3f88fed4_5_974" descr="Graphic 1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3174" y="2546056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2ce3f88fed4_5_974" descr="Graphic 1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73174" y="3577912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ce3f88fed4_5_974" descr="Graphic 1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73174" y="4637758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ce3f88fed4_5_974" descr="Graphic 1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73174" y="5501653"/>
            <a:ext cx="592669" cy="5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ce3f88fed4_5_974" descr="Graphic 6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64327" y="2571136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ce3f88fed4_5_974" descr="Graphic 5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64327" y="3965514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2ce3f88fed4_5_974" descr="Graphic 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64327" y="5359891"/>
            <a:ext cx="656169" cy="6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ce3f88fed4_5_974" descr="image379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2039" y="2490208"/>
            <a:ext cx="5171753" cy="3904948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2ce3f88fed4_5_974"/>
          <p:cNvSpPr txBox="1"/>
          <p:nvPr/>
        </p:nvSpPr>
        <p:spPr>
          <a:xfrm>
            <a:off x="7507409" y="3222659"/>
            <a:ext cx="137377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CodeCommit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(Source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3" name="Google Shape;833;g2ce3f88fed4_5_974"/>
          <p:cNvSpPr txBox="1"/>
          <p:nvPr/>
        </p:nvSpPr>
        <p:spPr>
          <a:xfrm>
            <a:off x="7607148" y="4619659"/>
            <a:ext cx="117339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CodeBuild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(Build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4" name="Google Shape;834;g2ce3f88fed4_5_974"/>
          <p:cNvSpPr txBox="1"/>
          <p:nvPr/>
        </p:nvSpPr>
        <p:spPr>
          <a:xfrm>
            <a:off x="7540707" y="6016659"/>
            <a:ext cx="130805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CodeDeploy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(Deploy Stage)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5" name="Google Shape;835;g2ce3f88fed4_5_974"/>
          <p:cNvSpPr txBox="1"/>
          <p:nvPr/>
        </p:nvSpPr>
        <p:spPr>
          <a:xfrm>
            <a:off x="9499828" y="3132834"/>
            <a:ext cx="93936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API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Gateway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6" name="Google Shape;836;g2ce3f88fed4_5_974"/>
          <p:cNvSpPr txBox="1"/>
          <p:nvPr/>
        </p:nvSpPr>
        <p:spPr>
          <a:xfrm>
            <a:off x="9372677" y="4166934"/>
            <a:ext cx="1193360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Cognito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7" name="Google Shape;837;g2ce3f88fed4_5_974"/>
          <p:cNvSpPr txBox="1"/>
          <p:nvPr/>
        </p:nvSpPr>
        <p:spPr>
          <a:xfrm>
            <a:off x="9494218" y="5222637"/>
            <a:ext cx="950581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8" name="Google Shape;838;g2ce3f88fed4_5_974"/>
          <p:cNvSpPr txBox="1"/>
          <p:nvPr/>
        </p:nvSpPr>
        <p:spPr>
          <a:xfrm>
            <a:off x="9519064" y="6085585"/>
            <a:ext cx="90088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CloudWatch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39" name="Google Shape;839;g2ce3f88fed4_5_974"/>
          <p:cNvSpPr txBox="1"/>
          <p:nvPr/>
        </p:nvSpPr>
        <p:spPr>
          <a:xfrm>
            <a:off x="10675818" y="3132834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0" name="Google Shape;840;g2ce3f88fed4_5_974"/>
          <p:cNvSpPr txBox="1"/>
          <p:nvPr/>
        </p:nvSpPr>
        <p:spPr>
          <a:xfrm>
            <a:off x="10490400" y="4163739"/>
            <a:ext cx="1356682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DynamoDB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1" name="Google Shape;841;g2ce3f88fed4_5_974"/>
          <p:cNvSpPr txBox="1"/>
          <p:nvPr/>
        </p:nvSpPr>
        <p:spPr>
          <a:xfrm>
            <a:off x="10747953" y="5222637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2" name="Google Shape;842;g2ce3f88fed4_5_974"/>
          <p:cNvSpPr txBox="1"/>
          <p:nvPr/>
        </p:nvSpPr>
        <p:spPr>
          <a:xfrm>
            <a:off x="10801654" y="6085585"/>
            <a:ext cx="734175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KMS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43" name="Google Shape;843;g2ce3f88fed4_5_974"/>
          <p:cNvSpPr/>
          <p:nvPr/>
        </p:nvSpPr>
        <p:spPr>
          <a:xfrm>
            <a:off x="2495998" y="2563765"/>
            <a:ext cx="3771650" cy="1067658"/>
          </a:xfrm>
          <a:prstGeom prst="roundRect">
            <a:avLst>
              <a:gd name="adj" fmla="val 917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44" name="Google Shape;844;g2ce3f88fed4_5_974"/>
          <p:cNvSpPr/>
          <p:nvPr/>
        </p:nvSpPr>
        <p:spPr>
          <a:xfrm>
            <a:off x="2495998" y="3877091"/>
            <a:ext cx="3771650" cy="1067659"/>
          </a:xfrm>
          <a:prstGeom prst="roundRect">
            <a:avLst>
              <a:gd name="adj" fmla="val 917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45" name="Google Shape;845;g2ce3f88fed4_5_974"/>
          <p:cNvSpPr/>
          <p:nvPr/>
        </p:nvSpPr>
        <p:spPr>
          <a:xfrm>
            <a:off x="2495998" y="5104758"/>
            <a:ext cx="3771650" cy="1208768"/>
          </a:xfrm>
          <a:prstGeom prst="roundRect">
            <a:avLst>
              <a:gd name="adj" fmla="val 8100"/>
            </a:avLst>
          </a:prstGeom>
          <a:noFill/>
          <a:ln w="25400" cap="flat" cmpd="sng">
            <a:solidFill>
              <a:schemeClr val="l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846" name="Google Shape;846;g2ce3f88fed4_5_974"/>
          <p:cNvGrpSpPr/>
          <p:nvPr/>
        </p:nvGrpSpPr>
        <p:grpSpPr>
          <a:xfrm>
            <a:off x="8650589" y="2908435"/>
            <a:ext cx="519194" cy="2770327"/>
            <a:chOff x="-1" y="-2"/>
            <a:chExt cx="623030" cy="3324390"/>
          </a:xfrm>
        </p:grpSpPr>
        <p:sp>
          <p:nvSpPr>
            <p:cNvPr id="847" name="Google Shape;847;g2ce3f88fed4_5_974"/>
            <p:cNvSpPr/>
            <p:nvPr/>
          </p:nvSpPr>
          <p:spPr>
            <a:xfrm>
              <a:off x="2737" y="-2"/>
              <a:ext cx="263036" cy="33243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848" name="Google Shape;848;g2ce3f88fed4_5_974"/>
            <p:cNvCxnSpPr/>
            <p:nvPr/>
          </p:nvCxnSpPr>
          <p:spPr>
            <a:xfrm>
              <a:off x="-1" y="1662192"/>
              <a:ext cx="623030" cy="0"/>
            </a:xfrm>
            <a:prstGeom prst="straightConnector1">
              <a:avLst/>
            </a:prstGeom>
            <a:noFill/>
            <a:ln w="254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849" name="Google Shape;849;g2ce3f88fed4_5_974"/>
          <p:cNvCxnSpPr/>
          <p:nvPr/>
        </p:nvCxnSpPr>
        <p:spPr>
          <a:xfrm>
            <a:off x="6267648" y="2908435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50" name="Google Shape;850;g2ce3f88fed4_5_974"/>
          <p:cNvCxnSpPr/>
          <p:nvPr/>
        </p:nvCxnSpPr>
        <p:spPr>
          <a:xfrm>
            <a:off x="6267648" y="5686681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851" name="Google Shape;851;g2ce3f88fed4_5_974"/>
          <p:cNvCxnSpPr/>
          <p:nvPr/>
        </p:nvCxnSpPr>
        <p:spPr>
          <a:xfrm>
            <a:off x="6267648" y="4349851"/>
            <a:ext cx="1479860" cy="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ce3f88fed4_5_1014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Icon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ce3f88fed4_5_101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2" name="Google Shape;862;g2ce3f88fed4_5_101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 사항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63" name="Google Shape;863;g2ce3f88fed4_5_1018"/>
          <p:cNvSpPr txBox="1"/>
          <p:nvPr/>
        </p:nvSpPr>
        <p:spPr>
          <a:xfrm>
            <a:off x="602842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icons that emphasize meaning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64" name="Google Shape;864;g2ce3f88fed4_5_1018"/>
          <p:cNvSpPr/>
          <p:nvPr/>
        </p:nvSpPr>
        <p:spPr>
          <a:xfrm>
            <a:off x="1152508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65" name="Google Shape;865;g2ce3f88fed4_5_1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508" y="1911235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2ce3f88fed4_5_1018"/>
          <p:cNvSpPr txBox="1"/>
          <p:nvPr/>
        </p:nvSpPr>
        <p:spPr>
          <a:xfrm>
            <a:off x="4826334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icons sparingly in your content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67" name="Google Shape;867;g2ce3f88fed4_5_1018"/>
          <p:cNvSpPr/>
          <p:nvPr/>
        </p:nvSpPr>
        <p:spPr>
          <a:xfrm>
            <a:off x="5376000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68" name="Google Shape;868;g2ce3f88fed4_5_10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2000" y="1911235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2ce3f88fed4_5_1018"/>
          <p:cNvSpPr txBox="1"/>
          <p:nvPr/>
        </p:nvSpPr>
        <p:spPr>
          <a:xfrm>
            <a:off x="9049828" y="323619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Don’t overcrowd icon slides with text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0" name="Google Shape;870;g2ce3f88fed4_5_1018"/>
          <p:cNvSpPr/>
          <p:nvPr/>
        </p:nvSpPr>
        <p:spPr>
          <a:xfrm>
            <a:off x="9599494" y="178523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71" name="Google Shape;871;g2ce3f88fed4_5_10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9494" y="1965235"/>
            <a:ext cx="972000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g2ce3f88fed4_5_1018"/>
          <p:cNvSpPr txBox="1"/>
          <p:nvPr/>
        </p:nvSpPr>
        <p:spPr>
          <a:xfrm>
            <a:off x="2714588" y="519526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Evenly space content on the slide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3" name="Google Shape;873;g2ce3f88fed4_5_1018"/>
          <p:cNvSpPr/>
          <p:nvPr/>
        </p:nvSpPr>
        <p:spPr>
          <a:xfrm>
            <a:off x="3264254" y="374430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874" name="Google Shape;874;g2ce3f88fed4_5_1018"/>
          <p:cNvSpPr txBox="1"/>
          <p:nvPr/>
        </p:nvSpPr>
        <p:spPr>
          <a:xfrm>
            <a:off x="6938080" y="5195264"/>
            <a:ext cx="2431332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Use color to add visual interest or emphasis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75" name="Google Shape;875;g2ce3f88fed4_5_1018"/>
          <p:cNvSpPr/>
          <p:nvPr/>
        </p:nvSpPr>
        <p:spPr>
          <a:xfrm>
            <a:off x="7487746" y="3744305"/>
            <a:ext cx="1332000" cy="133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76" name="Google Shape;876;g2ce3f88fed4_5_10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7746" y="4102345"/>
            <a:ext cx="972000" cy="6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2ce3f88fed4_5_10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0254" y="3870305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1022A1B2-E353-6349-C37A-0EA5827A7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49CF60D4-B0BA-12D1-F89A-F4129078DC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ko-KR" altLang="en-US" dirty="0"/>
              <a:t>본 발표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9D888C6-DE3F-2A95-3500-178D9024C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4546800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7289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ce3f88fed4_5_103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상세 내용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83" name="Google Shape;883;g2ce3f88fed4_5_1038"/>
          <p:cNvSpPr txBox="1"/>
          <p:nvPr/>
        </p:nvSpPr>
        <p:spPr>
          <a:xfrm>
            <a:off x="5760300" y="2029634"/>
            <a:ext cx="577965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가장 실행 비용이 비싼 코드 라인을 식별</a:t>
            </a: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하는 기계 학습 기반의 어플리케이션 Profiler입니다.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CodeGuru Profiler는 어플리케이션의 런타임 동작을 쉽게 이해할 수 있게 보조하여 개발자가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코드 비효율성을 식별 및 제거하고, 성능을 개선하고, 컴퓨팅 비용을 크게 절감</a:t>
            </a:r>
            <a:r>
              <a:rPr lang="en-US" sz="2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할 수 있도록 도와줍니다.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84" name="Google Shape;884;g2ce3f88fed4_5_1038"/>
          <p:cNvSpPr/>
          <p:nvPr/>
        </p:nvSpPr>
        <p:spPr>
          <a:xfrm>
            <a:off x="838543" y="2116335"/>
            <a:ext cx="3241668" cy="3216757"/>
          </a:xfrm>
          <a:custGeom>
            <a:avLst/>
            <a:gdLst/>
            <a:ahLst/>
            <a:cxnLst/>
            <a:rect l="l" t="t" r="r" b="b"/>
            <a:pathLst>
              <a:path w="21573" h="21600" extrusionOk="0">
                <a:moveTo>
                  <a:pt x="15457" y="19671"/>
                </a:moveTo>
                <a:lnTo>
                  <a:pt x="18133" y="19671"/>
                </a:lnTo>
                <a:lnTo>
                  <a:pt x="18133" y="18900"/>
                </a:lnTo>
                <a:lnTo>
                  <a:pt x="15457" y="18900"/>
                </a:lnTo>
                <a:lnTo>
                  <a:pt x="15457" y="19671"/>
                </a:lnTo>
                <a:close/>
                <a:moveTo>
                  <a:pt x="2077" y="1514"/>
                </a:moveTo>
                <a:cubicBezTo>
                  <a:pt x="2077" y="1105"/>
                  <a:pt x="2441" y="771"/>
                  <a:pt x="2888" y="771"/>
                </a:cubicBezTo>
                <a:lnTo>
                  <a:pt x="18851" y="771"/>
                </a:lnTo>
                <a:cubicBezTo>
                  <a:pt x="19298" y="771"/>
                  <a:pt x="19662" y="1105"/>
                  <a:pt x="19662" y="1514"/>
                </a:cubicBezTo>
                <a:lnTo>
                  <a:pt x="19662" y="3086"/>
                </a:lnTo>
                <a:lnTo>
                  <a:pt x="20426" y="3086"/>
                </a:lnTo>
                <a:lnTo>
                  <a:pt x="20426" y="1514"/>
                </a:lnTo>
                <a:cubicBezTo>
                  <a:pt x="20426" y="679"/>
                  <a:pt x="19719" y="0"/>
                  <a:pt x="18851" y="0"/>
                </a:cubicBezTo>
                <a:lnTo>
                  <a:pt x="2888" y="0"/>
                </a:lnTo>
                <a:cubicBezTo>
                  <a:pt x="2019" y="0"/>
                  <a:pt x="1312" y="679"/>
                  <a:pt x="1312" y="1514"/>
                </a:cubicBezTo>
                <a:lnTo>
                  <a:pt x="1312" y="13886"/>
                </a:lnTo>
                <a:lnTo>
                  <a:pt x="382" y="13886"/>
                </a:lnTo>
                <a:cubicBezTo>
                  <a:pt x="234" y="13886"/>
                  <a:pt x="99" y="13972"/>
                  <a:pt x="36" y="14108"/>
                </a:cubicBezTo>
                <a:cubicBezTo>
                  <a:pt x="-27" y="14243"/>
                  <a:pt x="-6" y="14403"/>
                  <a:pt x="88" y="14518"/>
                </a:cubicBezTo>
                <a:lnTo>
                  <a:pt x="2000" y="16833"/>
                </a:lnTo>
                <a:cubicBezTo>
                  <a:pt x="2072" y="16921"/>
                  <a:pt x="2180" y="16971"/>
                  <a:pt x="2293" y="16971"/>
                </a:cubicBezTo>
                <a:lnTo>
                  <a:pt x="10869" y="16971"/>
                </a:lnTo>
                <a:lnTo>
                  <a:pt x="10869" y="16200"/>
                </a:lnTo>
                <a:lnTo>
                  <a:pt x="2473" y="16200"/>
                </a:lnTo>
                <a:lnTo>
                  <a:pt x="1198" y="14657"/>
                </a:lnTo>
                <a:lnTo>
                  <a:pt x="10869" y="14657"/>
                </a:lnTo>
                <a:lnTo>
                  <a:pt x="10869" y="13886"/>
                </a:lnTo>
                <a:lnTo>
                  <a:pt x="2077" y="13886"/>
                </a:lnTo>
                <a:lnTo>
                  <a:pt x="2077" y="1514"/>
                </a:lnTo>
                <a:close/>
                <a:moveTo>
                  <a:pt x="12398" y="20829"/>
                </a:moveTo>
                <a:lnTo>
                  <a:pt x="20809" y="20829"/>
                </a:lnTo>
                <a:lnTo>
                  <a:pt x="20809" y="17743"/>
                </a:lnTo>
                <a:lnTo>
                  <a:pt x="12398" y="17743"/>
                </a:lnTo>
                <a:lnTo>
                  <a:pt x="12398" y="20829"/>
                </a:lnTo>
                <a:close/>
                <a:moveTo>
                  <a:pt x="12398" y="4629"/>
                </a:moveTo>
                <a:lnTo>
                  <a:pt x="12398" y="16971"/>
                </a:lnTo>
                <a:lnTo>
                  <a:pt x="20809" y="16971"/>
                </a:lnTo>
                <a:lnTo>
                  <a:pt x="20808" y="4629"/>
                </a:lnTo>
                <a:lnTo>
                  <a:pt x="12398" y="4629"/>
                </a:lnTo>
                <a:close/>
                <a:moveTo>
                  <a:pt x="21573" y="4629"/>
                </a:moveTo>
                <a:lnTo>
                  <a:pt x="21573" y="20829"/>
                </a:lnTo>
                <a:cubicBezTo>
                  <a:pt x="21573" y="21254"/>
                  <a:pt x="21230" y="21600"/>
                  <a:pt x="20808" y="21600"/>
                </a:cubicBezTo>
                <a:lnTo>
                  <a:pt x="12398" y="21600"/>
                </a:lnTo>
                <a:cubicBezTo>
                  <a:pt x="11977" y="21600"/>
                  <a:pt x="11634" y="21254"/>
                  <a:pt x="11634" y="20829"/>
                </a:cubicBezTo>
                <a:lnTo>
                  <a:pt x="11634" y="4629"/>
                </a:lnTo>
                <a:cubicBezTo>
                  <a:pt x="11634" y="4203"/>
                  <a:pt x="11977" y="3857"/>
                  <a:pt x="12398" y="3857"/>
                </a:cubicBezTo>
                <a:lnTo>
                  <a:pt x="20808" y="3857"/>
                </a:lnTo>
                <a:cubicBezTo>
                  <a:pt x="21230" y="3857"/>
                  <a:pt x="21573" y="4203"/>
                  <a:pt x="21573" y="4629"/>
                </a:cubicBezTo>
                <a:close/>
                <a:moveTo>
                  <a:pt x="15248" y="8362"/>
                </a:moveTo>
                <a:cubicBezTo>
                  <a:pt x="15739" y="8782"/>
                  <a:pt x="15746" y="9457"/>
                  <a:pt x="15748" y="9457"/>
                </a:cubicBezTo>
                <a:cubicBezTo>
                  <a:pt x="15748" y="9457"/>
                  <a:pt x="15749" y="9457"/>
                  <a:pt x="15749" y="9457"/>
                </a:cubicBezTo>
                <a:cubicBezTo>
                  <a:pt x="15732" y="9572"/>
                  <a:pt x="15768" y="9689"/>
                  <a:pt x="15847" y="9774"/>
                </a:cubicBezTo>
                <a:cubicBezTo>
                  <a:pt x="15926" y="9860"/>
                  <a:pt x="16039" y="9907"/>
                  <a:pt x="16155" y="9896"/>
                </a:cubicBezTo>
                <a:cubicBezTo>
                  <a:pt x="16168" y="9896"/>
                  <a:pt x="17351" y="9815"/>
                  <a:pt x="17964" y="10390"/>
                </a:cubicBezTo>
                <a:cubicBezTo>
                  <a:pt x="18206" y="10617"/>
                  <a:pt x="18324" y="10919"/>
                  <a:pt x="18324" y="11313"/>
                </a:cubicBezTo>
                <a:cubicBezTo>
                  <a:pt x="18324" y="12027"/>
                  <a:pt x="17530" y="12729"/>
                  <a:pt x="16722" y="12729"/>
                </a:cubicBezTo>
                <a:lnTo>
                  <a:pt x="13163" y="12729"/>
                </a:lnTo>
                <a:lnTo>
                  <a:pt x="13163" y="13500"/>
                </a:lnTo>
                <a:lnTo>
                  <a:pt x="16722" y="13500"/>
                </a:lnTo>
                <a:cubicBezTo>
                  <a:pt x="17961" y="13500"/>
                  <a:pt x="19088" y="12457"/>
                  <a:pt x="19088" y="11313"/>
                </a:cubicBezTo>
                <a:cubicBezTo>
                  <a:pt x="19088" y="10700"/>
                  <a:pt x="18884" y="10199"/>
                  <a:pt x="18481" y="9822"/>
                </a:cubicBezTo>
                <a:cubicBezTo>
                  <a:pt x="17879" y="9260"/>
                  <a:pt x="16982" y="9142"/>
                  <a:pt x="16477" y="9123"/>
                </a:cubicBezTo>
                <a:cubicBezTo>
                  <a:pt x="16415" y="8760"/>
                  <a:pt x="16245" y="8251"/>
                  <a:pt x="15826" y="7849"/>
                </a:cubicBezTo>
                <a:cubicBezTo>
                  <a:pt x="15212" y="7262"/>
                  <a:pt x="14289" y="7088"/>
                  <a:pt x="13076" y="7332"/>
                </a:cubicBezTo>
                <a:lnTo>
                  <a:pt x="13226" y="8089"/>
                </a:lnTo>
                <a:cubicBezTo>
                  <a:pt x="14141" y="7905"/>
                  <a:pt x="14821" y="7996"/>
                  <a:pt x="15248" y="8362"/>
                </a:cubicBezTo>
                <a:close/>
                <a:moveTo>
                  <a:pt x="6663" y="6851"/>
                </a:moveTo>
                <a:cubicBezTo>
                  <a:pt x="6663" y="7053"/>
                  <a:pt x="6702" y="7256"/>
                  <a:pt x="6781" y="7473"/>
                </a:cubicBezTo>
                <a:cubicBezTo>
                  <a:pt x="6829" y="7609"/>
                  <a:pt x="6800" y="7760"/>
                  <a:pt x="6703" y="7867"/>
                </a:cubicBezTo>
                <a:cubicBezTo>
                  <a:pt x="6607" y="7973"/>
                  <a:pt x="6461" y="8016"/>
                  <a:pt x="6321" y="7978"/>
                </a:cubicBezTo>
                <a:cubicBezTo>
                  <a:pt x="6136" y="7927"/>
                  <a:pt x="5982" y="7904"/>
                  <a:pt x="5835" y="7904"/>
                </a:cubicBezTo>
                <a:cubicBezTo>
                  <a:pt x="4817" y="7904"/>
                  <a:pt x="3988" y="8728"/>
                  <a:pt x="3988" y="9741"/>
                </a:cubicBezTo>
                <a:cubicBezTo>
                  <a:pt x="3988" y="10754"/>
                  <a:pt x="4817" y="11578"/>
                  <a:pt x="5835" y="11578"/>
                </a:cubicBezTo>
                <a:lnTo>
                  <a:pt x="10869" y="11571"/>
                </a:lnTo>
                <a:lnTo>
                  <a:pt x="10869" y="12343"/>
                </a:lnTo>
                <a:lnTo>
                  <a:pt x="5900" y="12343"/>
                </a:lnTo>
                <a:cubicBezTo>
                  <a:pt x="4459" y="12343"/>
                  <a:pt x="3224" y="11179"/>
                  <a:pt x="3224" y="9741"/>
                </a:cubicBezTo>
                <a:cubicBezTo>
                  <a:pt x="3224" y="8276"/>
                  <a:pt x="4438" y="7082"/>
                  <a:pt x="5916" y="7134"/>
                </a:cubicBezTo>
                <a:cubicBezTo>
                  <a:pt x="5904" y="7039"/>
                  <a:pt x="5899" y="6945"/>
                  <a:pt x="5899" y="6851"/>
                </a:cubicBezTo>
                <a:cubicBezTo>
                  <a:pt x="5899" y="5437"/>
                  <a:pt x="7125" y="4243"/>
                  <a:pt x="8576" y="4243"/>
                </a:cubicBezTo>
                <a:cubicBezTo>
                  <a:pt x="10001" y="4243"/>
                  <a:pt x="11252" y="5505"/>
                  <a:pt x="11252" y="6943"/>
                </a:cubicBezTo>
                <a:lnTo>
                  <a:pt x="10487" y="6943"/>
                </a:lnTo>
                <a:cubicBezTo>
                  <a:pt x="10487" y="5915"/>
                  <a:pt x="9594" y="5014"/>
                  <a:pt x="8576" y="5014"/>
                </a:cubicBezTo>
                <a:cubicBezTo>
                  <a:pt x="7539" y="5014"/>
                  <a:pt x="6663" y="5856"/>
                  <a:pt x="6663" y="6851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885" name="Google Shape;885;g2ce3f88fed4_5_1038"/>
          <p:cNvCxnSpPr/>
          <p:nvPr/>
        </p:nvCxnSpPr>
        <p:spPr>
          <a:xfrm>
            <a:off x="4920256" y="1708713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ce3f88fed4_5_104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조합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891" name="Google Shape;891;g2ce3f88fed4_5_104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오픈 이전까지 인프라 구성 및 서비스를 위한 추가 업무 진행 사항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892" name="Google Shape;892;g2ce3f88fed4_5_1045"/>
          <p:cNvCxnSpPr/>
          <p:nvPr/>
        </p:nvCxnSpPr>
        <p:spPr>
          <a:xfrm>
            <a:off x="4125621" y="1786845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893" name="Google Shape;893;g2ce3f88fed4_5_1045"/>
          <p:cNvCxnSpPr/>
          <p:nvPr/>
        </p:nvCxnSpPr>
        <p:spPr>
          <a:xfrm>
            <a:off x="8066380" y="1786845"/>
            <a:ext cx="0" cy="40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94" name="Google Shape;894;g2ce3f88fed4_5_1045"/>
          <p:cNvSpPr/>
          <p:nvPr/>
        </p:nvSpPr>
        <p:spPr>
          <a:xfrm>
            <a:off x="1428694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895" name="Google Shape;895;g2ce3f88fed4_5_1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671" y="2185050"/>
            <a:ext cx="1068474" cy="10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g2ce3f88fed4_5_1045"/>
          <p:cNvSpPr txBox="1"/>
          <p:nvPr/>
        </p:nvSpPr>
        <p:spPr>
          <a:xfrm>
            <a:off x="815781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897" name="Google Shape;897;g2ce3f88fed4_5_1045"/>
          <p:cNvSpPr txBox="1"/>
          <p:nvPr/>
        </p:nvSpPr>
        <p:spPr>
          <a:xfrm>
            <a:off x="815781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898" name="Google Shape;898;g2ce3f88fed4_5_10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2435" y="2165721"/>
            <a:ext cx="1107133" cy="1107133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2ce3f88fed4_5_1045"/>
          <p:cNvSpPr/>
          <p:nvPr/>
        </p:nvSpPr>
        <p:spPr>
          <a:xfrm>
            <a:off x="5376001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00" name="Google Shape;900;g2ce3f88fed4_5_1045"/>
          <p:cNvSpPr txBox="1"/>
          <p:nvPr/>
        </p:nvSpPr>
        <p:spPr>
          <a:xfrm>
            <a:off x="4756540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01" name="Google Shape;901;g2ce3f88fed4_5_1045"/>
          <p:cNvSpPr txBox="1"/>
          <p:nvPr/>
        </p:nvSpPr>
        <p:spPr>
          <a:xfrm>
            <a:off x="4756540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902" name="Google Shape;902;g2ce3f88fed4_5_1045"/>
          <p:cNvGrpSpPr/>
          <p:nvPr/>
        </p:nvGrpSpPr>
        <p:grpSpPr>
          <a:xfrm>
            <a:off x="9502521" y="2204378"/>
            <a:ext cx="1068476" cy="1068476"/>
            <a:chOff x="11380080" y="4592946"/>
            <a:chExt cx="485104" cy="485104"/>
          </a:xfrm>
        </p:grpSpPr>
        <p:pic>
          <p:nvPicPr>
            <p:cNvPr id="903" name="Google Shape;903;g2ce3f88fed4_5_10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80080" y="4592946"/>
              <a:ext cx="485104" cy="485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Google Shape;904;g2ce3f88fed4_5_10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676479" y="4737355"/>
              <a:ext cx="90482" cy="116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5" name="Google Shape;905;g2ce3f88fed4_5_1045"/>
          <p:cNvSpPr/>
          <p:nvPr/>
        </p:nvSpPr>
        <p:spPr>
          <a:xfrm>
            <a:off x="9316759" y="2005155"/>
            <a:ext cx="1440000" cy="1440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06" name="Google Shape;906;g2ce3f88fed4_5_1045"/>
          <p:cNvSpPr txBox="1"/>
          <p:nvPr/>
        </p:nvSpPr>
        <p:spPr>
          <a:xfrm>
            <a:off x="8697299" y="3733716"/>
            <a:ext cx="2678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Key point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07" name="Google Shape;907;g2ce3f88fed4_5_1045"/>
          <p:cNvSpPr txBox="1"/>
          <p:nvPr/>
        </p:nvSpPr>
        <p:spPr>
          <a:xfrm>
            <a:off x="8697299" y="4233814"/>
            <a:ext cx="267892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ce3f88fed4_5_106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조합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13" name="Google Shape;913;g2ce3f88fed4_5_1066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914" name="Google Shape;914;g2ce3f88fed4_5_1066"/>
          <p:cNvCxnSpPr>
            <a:endCxn id="915" idx="2"/>
          </p:cNvCxnSpPr>
          <p:nvPr/>
        </p:nvCxnSpPr>
        <p:spPr>
          <a:xfrm>
            <a:off x="108" y="3459384"/>
            <a:ext cx="14376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5" name="Google Shape;915;g2ce3f88fed4_5_1066"/>
          <p:cNvSpPr/>
          <p:nvPr/>
        </p:nvSpPr>
        <p:spPr>
          <a:xfrm>
            <a:off x="1437708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16" name="Google Shape;916;g2ce3f88fed4_5_1066"/>
          <p:cNvSpPr/>
          <p:nvPr/>
        </p:nvSpPr>
        <p:spPr>
          <a:xfrm>
            <a:off x="5240697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17" name="Google Shape;917;g2ce3f88fed4_5_1066"/>
          <p:cNvSpPr/>
          <p:nvPr/>
        </p:nvSpPr>
        <p:spPr>
          <a:xfrm>
            <a:off x="9043686" y="2604081"/>
            <a:ext cx="1710606" cy="1710606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918" name="Google Shape;918;g2ce3f88fed4_5_1066"/>
          <p:cNvCxnSpPr>
            <a:stCxn id="915" idx="6"/>
            <a:endCxn id="916" idx="2"/>
          </p:cNvCxnSpPr>
          <p:nvPr/>
        </p:nvCxnSpPr>
        <p:spPr>
          <a:xfrm>
            <a:off x="3148314" y="3459384"/>
            <a:ext cx="2092500" cy="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9" name="Google Shape;919;g2ce3f88fed4_5_1066"/>
          <p:cNvCxnSpPr>
            <a:stCxn id="916" idx="6"/>
            <a:endCxn id="917" idx="2"/>
          </p:cNvCxnSpPr>
          <p:nvPr/>
        </p:nvCxnSpPr>
        <p:spPr>
          <a:xfrm>
            <a:off x="6951303" y="3459384"/>
            <a:ext cx="2092500" cy="0"/>
          </a:xfrm>
          <a:prstGeom prst="straightConnector1">
            <a:avLst/>
          </a:prstGeom>
          <a:noFill/>
          <a:ln w="3810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0" name="Google Shape;920;g2ce3f88fed4_5_1066"/>
          <p:cNvCxnSpPr>
            <a:stCxn id="917" idx="6"/>
          </p:cNvCxnSpPr>
          <p:nvPr/>
        </p:nvCxnSpPr>
        <p:spPr>
          <a:xfrm>
            <a:off x="10754292" y="3459384"/>
            <a:ext cx="1437600" cy="0"/>
          </a:xfrm>
          <a:prstGeom prst="straightConnector1">
            <a:avLst/>
          </a:prstGeom>
          <a:noFill/>
          <a:ln w="381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1" name="Google Shape;921;g2ce3f88fed4_5_1066"/>
          <p:cNvSpPr/>
          <p:nvPr/>
        </p:nvSpPr>
        <p:spPr>
          <a:xfrm>
            <a:off x="1933010" y="3099384"/>
            <a:ext cx="720001" cy="720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2" name="Google Shape;922;g2ce3f88fed4_5_1066"/>
          <p:cNvSpPr/>
          <p:nvPr/>
        </p:nvSpPr>
        <p:spPr>
          <a:xfrm>
            <a:off x="5736429" y="3099384"/>
            <a:ext cx="719142" cy="720000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3" name="Google Shape;923;g2ce3f88fed4_5_1066"/>
          <p:cNvSpPr/>
          <p:nvPr/>
        </p:nvSpPr>
        <p:spPr>
          <a:xfrm>
            <a:off x="9538989" y="309938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24" name="Google Shape;924;g2ce3f88fed4_5_1066"/>
          <p:cNvSpPr txBox="1"/>
          <p:nvPr/>
        </p:nvSpPr>
        <p:spPr>
          <a:xfrm>
            <a:off x="953549" y="1687313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Migration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5" name="Google Shape;925;g2ce3f88fed4_5_1066"/>
          <p:cNvSpPr txBox="1"/>
          <p:nvPr/>
        </p:nvSpPr>
        <p:spPr>
          <a:xfrm>
            <a:off x="4756539" y="1687313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Development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6" name="Google Shape;926;g2ce3f88fed4_5_1066"/>
          <p:cNvSpPr txBox="1"/>
          <p:nvPr/>
        </p:nvSpPr>
        <p:spPr>
          <a:xfrm>
            <a:off x="8559530" y="1643256"/>
            <a:ext cx="26789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Architecture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Optimization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7" name="Google Shape;927;g2ce3f88fed4_5_1066"/>
          <p:cNvSpPr txBox="1"/>
          <p:nvPr/>
        </p:nvSpPr>
        <p:spPr>
          <a:xfrm>
            <a:off x="109140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8" name="Google Shape;928;g2ce3f88fed4_5_1066"/>
          <p:cNvSpPr txBox="1"/>
          <p:nvPr/>
        </p:nvSpPr>
        <p:spPr>
          <a:xfrm>
            <a:off x="489439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29" name="Google Shape;929;g2ce3f88fed4_5_1066"/>
          <p:cNvSpPr txBox="1"/>
          <p:nvPr/>
        </p:nvSpPr>
        <p:spPr>
          <a:xfrm>
            <a:off x="8697384" y="4555689"/>
            <a:ext cx="240320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g2ce3f88fed4_5_1087" descr="GettyImages-13025464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80" y="1576718"/>
            <a:ext cx="4500000" cy="45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2ce3f88fed4_5_108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아이콘 + 키워드 + 상세 내용 + 이미지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36" name="Google Shape;936;g2ce3f88fed4_5_1087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37" name="Google Shape;937;g2ce3f88fed4_5_1087"/>
          <p:cNvSpPr/>
          <p:nvPr/>
        </p:nvSpPr>
        <p:spPr>
          <a:xfrm>
            <a:off x="6209454" y="1728662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38" name="Google Shape;938;g2ce3f88fed4_5_1087"/>
          <p:cNvSpPr/>
          <p:nvPr/>
        </p:nvSpPr>
        <p:spPr>
          <a:xfrm>
            <a:off x="6529207" y="2051665"/>
            <a:ext cx="464812" cy="4648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39" name="Google Shape;939;g2ce3f88fed4_5_1087"/>
          <p:cNvSpPr txBox="1"/>
          <p:nvPr/>
        </p:nvSpPr>
        <p:spPr>
          <a:xfrm>
            <a:off x="7714805" y="1725413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Migration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0" name="Google Shape;940;g2ce3f88fed4_5_1087"/>
          <p:cNvSpPr txBox="1"/>
          <p:nvPr/>
        </p:nvSpPr>
        <p:spPr>
          <a:xfrm>
            <a:off x="7633525" y="2094745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1" name="Google Shape;941;g2ce3f88fed4_5_1087"/>
          <p:cNvSpPr/>
          <p:nvPr/>
        </p:nvSpPr>
        <p:spPr>
          <a:xfrm>
            <a:off x="6209454" y="3279060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2" name="Google Shape;942;g2ce3f88fed4_5_1087"/>
          <p:cNvSpPr/>
          <p:nvPr/>
        </p:nvSpPr>
        <p:spPr>
          <a:xfrm>
            <a:off x="6529484" y="3598813"/>
            <a:ext cx="464257" cy="464811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3" name="Google Shape;943;g2ce3f88fed4_5_1087"/>
          <p:cNvSpPr txBox="1"/>
          <p:nvPr/>
        </p:nvSpPr>
        <p:spPr>
          <a:xfrm>
            <a:off x="7714805" y="3270059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 Development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4" name="Google Shape;944;g2ce3f88fed4_5_1087"/>
          <p:cNvSpPr txBox="1"/>
          <p:nvPr/>
        </p:nvSpPr>
        <p:spPr>
          <a:xfrm>
            <a:off x="7633525" y="3639391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5" name="Google Shape;945;g2ce3f88fed4_5_1087"/>
          <p:cNvSpPr/>
          <p:nvPr/>
        </p:nvSpPr>
        <p:spPr>
          <a:xfrm>
            <a:off x="6209454" y="4820456"/>
            <a:ext cx="1104318" cy="1104318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6" name="Google Shape;946;g2ce3f88fed4_5_1087"/>
          <p:cNvSpPr/>
          <p:nvPr/>
        </p:nvSpPr>
        <p:spPr>
          <a:xfrm>
            <a:off x="6529207" y="5148463"/>
            <a:ext cx="464811" cy="46481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47" name="Google Shape;947;g2ce3f88fed4_5_1087"/>
          <p:cNvSpPr txBox="1"/>
          <p:nvPr/>
        </p:nvSpPr>
        <p:spPr>
          <a:xfrm>
            <a:off x="7714805" y="4817207"/>
            <a:ext cx="3730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Architecture Optimization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48" name="Google Shape;948;g2ce3f88fed4_5_1087"/>
          <p:cNvSpPr txBox="1"/>
          <p:nvPr/>
        </p:nvSpPr>
        <p:spPr>
          <a:xfrm>
            <a:off x="7633525" y="5186539"/>
            <a:ext cx="3730211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비즈니스 의사 결정자, 데이터 과학자, 개발자, 데이터 플랫폼 엔지니어 등 역할에 따라 제공되는 맞춤형 학습 경로를 확인하세요.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ce3f88fed4_5_110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도형을 활용한 내용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54" name="Google Shape;954;g2ce3f88fed4_5_1105"/>
          <p:cNvSpPr/>
          <p:nvPr/>
        </p:nvSpPr>
        <p:spPr>
          <a:xfrm>
            <a:off x="1509229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5" name="Google Shape;955;g2ce3f88fed4_5_1105"/>
          <p:cNvSpPr/>
          <p:nvPr/>
        </p:nvSpPr>
        <p:spPr>
          <a:xfrm>
            <a:off x="4792935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6" name="Google Shape;956;g2ce3f88fed4_5_1105"/>
          <p:cNvSpPr/>
          <p:nvPr/>
        </p:nvSpPr>
        <p:spPr>
          <a:xfrm>
            <a:off x="8076641" y="1803143"/>
            <a:ext cx="2606130" cy="3579085"/>
          </a:xfrm>
          <a:prstGeom prst="roundRect">
            <a:avLst>
              <a:gd name="adj" fmla="val 5867"/>
            </a:avLst>
          </a:prstGeom>
          <a:solidFill>
            <a:schemeClr val="accent3">
              <a:alpha val="49411"/>
            </a:schemeClr>
          </a:solidFill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7" name="Google Shape;957;g2ce3f88fed4_5_1105"/>
          <p:cNvSpPr/>
          <p:nvPr/>
        </p:nvSpPr>
        <p:spPr>
          <a:xfrm>
            <a:off x="2362293" y="3160741"/>
            <a:ext cx="900003" cy="8202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8" name="Google Shape;958;g2ce3f88fed4_5_1105"/>
          <p:cNvSpPr/>
          <p:nvPr/>
        </p:nvSpPr>
        <p:spPr>
          <a:xfrm>
            <a:off x="8929705" y="3120852"/>
            <a:ext cx="900002" cy="9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59" name="Google Shape;959;g2ce3f88fed4_5_1105"/>
          <p:cNvSpPr/>
          <p:nvPr/>
        </p:nvSpPr>
        <p:spPr>
          <a:xfrm>
            <a:off x="5566599" y="3225856"/>
            <a:ext cx="1058803" cy="689993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60" name="Google Shape;960;g2ce3f88fed4_5_1105"/>
          <p:cNvSpPr txBox="1"/>
          <p:nvPr/>
        </p:nvSpPr>
        <p:spPr>
          <a:xfrm>
            <a:off x="1709688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01.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1" name="Google Shape;961;g2ce3f88fed4_5_1105"/>
          <p:cNvSpPr txBox="1"/>
          <p:nvPr/>
        </p:nvSpPr>
        <p:spPr>
          <a:xfrm>
            <a:off x="4993394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02.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2" name="Google Shape;962;g2ce3f88fed4_5_1105"/>
          <p:cNvSpPr txBox="1"/>
          <p:nvPr/>
        </p:nvSpPr>
        <p:spPr>
          <a:xfrm>
            <a:off x="8277100" y="2039597"/>
            <a:ext cx="22052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3" name="Google Shape;963;g2ce3f88fed4_5_1105"/>
          <p:cNvSpPr txBox="1"/>
          <p:nvPr/>
        </p:nvSpPr>
        <p:spPr>
          <a:xfrm>
            <a:off x="1709687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4" name="Google Shape;964;g2ce3f88fed4_5_1105"/>
          <p:cNvSpPr txBox="1"/>
          <p:nvPr/>
        </p:nvSpPr>
        <p:spPr>
          <a:xfrm>
            <a:off x="4993394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65" name="Google Shape;965;g2ce3f88fed4_5_1105"/>
          <p:cNvSpPr txBox="1"/>
          <p:nvPr/>
        </p:nvSpPr>
        <p:spPr>
          <a:xfrm>
            <a:off x="8277100" y="4294451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ce3f88fed4_5_1121"/>
          <p:cNvSpPr/>
          <p:nvPr/>
        </p:nvSpPr>
        <p:spPr>
          <a:xfrm>
            <a:off x="8505850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1" name="Google Shape;971;g2ce3f88fed4_5_1121"/>
          <p:cNvSpPr/>
          <p:nvPr/>
        </p:nvSpPr>
        <p:spPr>
          <a:xfrm>
            <a:off x="4566000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2" name="Google Shape;972;g2ce3f88fed4_5_112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단계별 아이콘 사용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3" name="Google Shape;973;g2ce3f88fed4_5_1121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74" name="Google Shape;974;g2ce3f88fed4_5_1121"/>
          <p:cNvSpPr/>
          <p:nvPr/>
        </p:nvSpPr>
        <p:spPr>
          <a:xfrm>
            <a:off x="9724645" y="2654522"/>
            <a:ext cx="622408" cy="6224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5" name="Google Shape;975;g2ce3f88fed4_5_1121"/>
          <p:cNvSpPr/>
          <p:nvPr/>
        </p:nvSpPr>
        <p:spPr>
          <a:xfrm>
            <a:off x="5729885" y="2694040"/>
            <a:ext cx="732229" cy="477174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6" name="Google Shape;976;g2ce3f88fed4_5_1121"/>
          <p:cNvSpPr/>
          <p:nvPr/>
        </p:nvSpPr>
        <p:spPr>
          <a:xfrm>
            <a:off x="626151" y="2139045"/>
            <a:ext cx="3060000" cy="3060000"/>
          </a:xfrm>
          <a:prstGeom prst="ellipse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7" name="Google Shape;977;g2ce3f88fed4_5_1121"/>
          <p:cNvSpPr/>
          <p:nvPr/>
        </p:nvSpPr>
        <p:spPr>
          <a:xfrm>
            <a:off x="1844947" y="2682109"/>
            <a:ext cx="622409" cy="56723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78" name="Google Shape;978;g2ce3f88fed4_5_1121"/>
          <p:cNvSpPr txBox="1"/>
          <p:nvPr/>
        </p:nvSpPr>
        <p:spPr>
          <a:xfrm>
            <a:off x="1053546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CSP Network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79" name="Google Shape;979;g2ce3f88fed4_5_1121"/>
          <p:cNvSpPr txBox="1"/>
          <p:nvPr/>
        </p:nvSpPr>
        <p:spPr>
          <a:xfrm>
            <a:off x="1053546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0" name="Google Shape;980;g2ce3f88fed4_5_1121"/>
          <p:cNvSpPr txBox="1"/>
          <p:nvPr/>
        </p:nvSpPr>
        <p:spPr>
          <a:xfrm>
            <a:off x="4993396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1" name="Google Shape;981;g2ce3f88fed4_5_1121"/>
          <p:cNvSpPr txBox="1"/>
          <p:nvPr/>
        </p:nvSpPr>
        <p:spPr>
          <a:xfrm>
            <a:off x="4993396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2" name="Google Shape;982;g2ce3f88fed4_5_1121"/>
          <p:cNvSpPr txBox="1"/>
          <p:nvPr/>
        </p:nvSpPr>
        <p:spPr>
          <a:xfrm>
            <a:off x="8933245" y="3411204"/>
            <a:ext cx="220521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3" name="Google Shape;983;g2ce3f88fed4_5_1121"/>
          <p:cNvSpPr txBox="1"/>
          <p:nvPr/>
        </p:nvSpPr>
        <p:spPr>
          <a:xfrm>
            <a:off x="8933245" y="3882727"/>
            <a:ext cx="220521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국내를 넘어 글로벌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인포테인먼트 분야를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선도하고 있습니다.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984" name="Google Shape;984;g2ce3f88fed4_5_1121"/>
          <p:cNvSpPr/>
          <p:nvPr/>
        </p:nvSpPr>
        <p:spPr>
          <a:xfrm>
            <a:off x="3893982" y="3262065"/>
            <a:ext cx="464187" cy="813959"/>
          </a:xfrm>
          <a:prstGeom prst="chevron">
            <a:avLst>
              <a:gd name="adj" fmla="val 61600"/>
            </a:avLst>
          </a:prstGeom>
          <a:gradFill>
            <a:gsLst>
              <a:gs pos="0">
                <a:srgbClr val="C9EBFC"/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85" name="Google Shape;985;g2ce3f88fed4_5_1121"/>
          <p:cNvSpPr/>
          <p:nvPr/>
        </p:nvSpPr>
        <p:spPr>
          <a:xfrm>
            <a:off x="7833831" y="3223386"/>
            <a:ext cx="464187" cy="813959"/>
          </a:xfrm>
          <a:prstGeom prst="chevron">
            <a:avLst>
              <a:gd name="adj" fmla="val 61600"/>
            </a:avLst>
          </a:prstGeom>
          <a:gradFill>
            <a:gsLst>
              <a:gs pos="0">
                <a:srgbClr val="C9EBFC"/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ce3f88fed4_5_1140"/>
          <p:cNvSpPr/>
          <p:nvPr/>
        </p:nvSpPr>
        <p:spPr>
          <a:xfrm>
            <a:off x="727347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1" name="Google Shape;991;g2ce3f88fed4_5_1140"/>
          <p:cNvSpPr/>
          <p:nvPr/>
        </p:nvSpPr>
        <p:spPr>
          <a:xfrm>
            <a:off x="3471509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2" name="Google Shape;992;g2ce3f88fed4_5_1140"/>
          <p:cNvSpPr/>
          <p:nvPr/>
        </p:nvSpPr>
        <p:spPr>
          <a:xfrm>
            <a:off x="6215671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3" name="Google Shape;993;g2ce3f88fed4_5_1140"/>
          <p:cNvSpPr/>
          <p:nvPr/>
        </p:nvSpPr>
        <p:spPr>
          <a:xfrm>
            <a:off x="8959834" y="1798320"/>
            <a:ext cx="2505600" cy="3982720"/>
          </a:xfrm>
          <a:prstGeom prst="rect">
            <a:avLst/>
          </a:prstGeom>
          <a:solidFill>
            <a:schemeClr val="dk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4" name="Google Shape;994;g2ce3f88fed4_5_114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단계별 아이콘 사용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5" name="Google Shape;995;g2ce3f88fed4_5_114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AMAZON의 개발자와 데이터 과학자 교육 시 활용했던 커리큘럼을 기반으로 학습하세요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96" name="Google Shape;996;g2ce3f88fed4_5_1140"/>
          <p:cNvSpPr/>
          <p:nvPr/>
        </p:nvSpPr>
        <p:spPr>
          <a:xfrm>
            <a:off x="726566" y="2225068"/>
            <a:ext cx="2505600" cy="5470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01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7" name="Google Shape;997;g2ce3f88fed4_5_1140"/>
          <p:cNvSpPr/>
          <p:nvPr/>
        </p:nvSpPr>
        <p:spPr>
          <a:xfrm>
            <a:off x="1619622" y="3162643"/>
            <a:ext cx="721052" cy="72105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8" name="Google Shape;998;g2ce3f88fed4_5_1140"/>
          <p:cNvSpPr/>
          <p:nvPr/>
        </p:nvSpPr>
        <p:spPr>
          <a:xfrm>
            <a:off x="4363781" y="3162210"/>
            <a:ext cx="721056" cy="721916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999" name="Google Shape;999;g2ce3f88fed4_5_1140"/>
          <p:cNvSpPr/>
          <p:nvPr/>
        </p:nvSpPr>
        <p:spPr>
          <a:xfrm>
            <a:off x="7043585" y="3098282"/>
            <a:ext cx="849772" cy="8497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00" name="Google Shape;1000;g2ce3f88fed4_5_1140"/>
          <p:cNvSpPr/>
          <p:nvPr/>
        </p:nvSpPr>
        <p:spPr>
          <a:xfrm>
            <a:off x="9787749" y="3098282"/>
            <a:ext cx="849772" cy="8497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01" name="Google Shape;1001;g2ce3f88fed4_5_1140"/>
          <p:cNvSpPr txBox="1"/>
          <p:nvPr/>
        </p:nvSpPr>
        <p:spPr>
          <a:xfrm>
            <a:off x="927806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2" name="Google Shape;1002;g2ce3f88fed4_5_1140"/>
          <p:cNvSpPr txBox="1"/>
          <p:nvPr/>
        </p:nvSpPr>
        <p:spPr>
          <a:xfrm>
            <a:off x="780624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3" name="Google Shape;1003;g2ce3f88fed4_5_1140"/>
          <p:cNvSpPr txBox="1"/>
          <p:nvPr/>
        </p:nvSpPr>
        <p:spPr>
          <a:xfrm>
            <a:off x="3671968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4" name="Google Shape;1004;g2ce3f88fed4_5_1140"/>
          <p:cNvSpPr txBox="1"/>
          <p:nvPr/>
        </p:nvSpPr>
        <p:spPr>
          <a:xfrm>
            <a:off x="3524786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5" name="Google Shape;1005;g2ce3f88fed4_5_1140"/>
          <p:cNvSpPr txBox="1"/>
          <p:nvPr/>
        </p:nvSpPr>
        <p:spPr>
          <a:xfrm>
            <a:off x="6416130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6" name="Google Shape;1006;g2ce3f88fed4_5_1140"/>
          <p:cNvSpPr txBox="1"/>
          <p:nvPr/>
        </p:nvSpPr>
        <p:spPr>
          <a:xfrm>
            <a:off x="6268948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7" name="Google Shape;1007;g2ce3f88fed4_5_1140"/>
          <p:cNvSpPr txBox="1"/>
          <p:nvPr/>
        </p:nvSpPr>
        <p:spPr>
          <a:xfrm>
            <a:off x="9160293" y="4177326"/>
            <a:ext cx="21031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Analytic Env.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8" name="Google Shape;1008;g2ce3f88fed4_5_1140"/>
          <p:cNvSpPr txBox="1"/>
          <p:nvPr/>
        </p:nvSpPr>
        <p:spPr>
          <a:xfrm>
            <a:off x="9013111" y="4704147"/>
            <a:ext cx="239904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비디오 스트리밍을 시작하려면 높은 비용과 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전문가 수준의 지식이 필요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09" name="Google Shape;1009;g2ce3f88fed4_5_1140"/>
          <p:cNvSpPr/>
          <p:nvPr/>
        </p:nvSpPr>
        <p:spPr>
          <a:xfrm>
            <a:off x="3470728" y="2225068"/>
            <a:ext cx="2505600" cy="547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02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0" name="Google Shape;1010;g2ce3f88fed4_5_1140"/>
          <p:cNvSpPr/>
          <p:nvPr/>
        </p:nvSpPr>
        <p:spPr>
          <a:xfrm>
            <a:off x="6214890" y="2225068"/>
            <a:ext cx="2505600" cy="5470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1" name="Google Shape;1011;g2ce3f88fed4_5_1140"/>
          <p:cNvSpPr/>
          <p:nvPr/>
        </p:nvSpPr>
        <p:spPr>
          <a:xfrm>
            <a:off x="8959053" y="2225068"/>
            <a:ext cx="2505600" cy="54704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03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ce3f88fed4_5_1165"/>
          <p:cNvSpPr/>
          <p:nvPr/>
        </p:nvSpPr>
        <p:spPr>
          <a:xfrm>
            <a:off x="2812984" y="153640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7" name="Google Shape;1017;g2ce3f88fed4_5_1165"/>
          <p:cNvSpPr/>
          <p:nvPr/>
        </p:nvSpPr>
        <p:spPr>
          <a:xfrm>
            <a:off x="7881728" y="153640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8" name="Google Shape;1018;g2ce3f88fed4_5_1165"/>
          <p:cNvSpPr/>
          <p:nvPr/>
        </p:nvSpPr>
        <p:spPr>
          <a:xfrm>
            <a:off x="2812984" y="441168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19" name="Google Shape;1019;g2ce3f88fed4_5_1165"/>
          <p:cNvSpPr/>
          <p:nvPr/>
        </p:nvSpPr>
        <p:spPr>
          <a:xfrm>
            <a:off x="7881728" y="4411689"/>
            <a:ext cx="1497290" cy="149729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0" name="Google Shape;1020;g2ce3f88fed4_5_116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키워드를 중심으로 파생된 아이콘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021" name="Google Shape;1021;g2ce3f88fed4_5_1165"/>
          <p:cNvCxnSpPr>
            <a:stCxn id="1022" idx="1"/>
            <a:endCxn id="1016" idx="6"/>
          </p:cNvCxnSpPr>
          <p:nvPr/>
        </p:nvCxnSpPr>
        <p:spPr>
          <a:xfrm rot="10800000">
            <a:off x="4310348" y="2285042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3" name="Google Shape;1023;g2ce3f88fed4_5_1165"/>
          <p:cNvCxnSpPr>
            <a:stCxn id="1022" idx="3"/>
            <a:endCxn id="1018" idx="6"/>
          </p:cNvCxnSpPr>
          <p:nvPr/>
        </p:nvCxnSpPr>
        <p:spPr>
          <a:xfrm flipH="1">
            <a:off x="4310348" y="4384546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4" name="Google Shape;1024;g2ce3f88fed4_5_1165"/>
          <p:cNvCxnSpPr>
            <a:stCxn id="1022" idx="5"/>
            <a:endCxn id="1019" idx="2"/>
          </p:cNvCxnSpPr>
          <p:nvPr/>
        </p:nvCxnSpPr>
        <p:spPr>
          <a:xfrm>
            <a:off x="6757852" y="4384546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5" name="Google Shape;1025;g2ce3f88fed4_5_1165"/>
          <p:cNvCxnSpPr>
            <a:stCxn id="1022" idx="7"/>
            <a:endCxn id="1017" idx="2"/>
          </p:cNvCxnSpPr>
          <p:nvPr/>
        </p:nvCxnSpPr>
        <p:spPr>
          <a:xfrm rot="10800000" flipH="1">
            <a:off x="6757852" y="2285042"/>
            <a:ext cx="1123800" cy="775800"/>
          </a:xfrm>
          <a:prstGeom prst="straightConnector1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26" name="Google Shape;1026;g2ce3f88fed4_5_1165"/>
          <p:cNvSpPr/>
          <p:nvPr/>
        </p:nvSpPr>
        <p:spPr>
          <a:xfrm>
            <a:off x="3253607" y="1977032"/>
            <a:ext cx="616045" cy="6160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7" name="Google Shape;1027;g2ce3f88fed4_5_1165"/>
          <p:cNvSpPr/>
          <p:nvPr/>
        </p:nvSpPr>
        <p:spPr>
          <a:xfrm>
            <a:off x="3253605" y="4851942"/>
            <a:ext cx="616049" cy="616784"/>
          </a:xfrm>
          <a:custGeom>
            <a:avLst/>
            <a:gdLst/>
            <a:ahLst/>
            <a:cxnLst/>
            <a:rect l="l" t="t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8" name="Google Shape;1028;g2ce3f88fed4_5_1165"/>
          <p:cNvSpPr/>
          <p:nvPr/>
        </p:nvSpPr>
        <p:spPr>
          <a:xfrm>
            <a:off x="8267363" y="1922044"/>
            <a:ext cx="726020" cy="7260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29" name="Google Shape;1029;g2ce3f88fed4_5_1165"/>
          <p:cNvSpPr/>
          <p:nvPr/>
        </p:nvSpPr>
        <p:spPr>
          <a:xfrm>
            <a:off x="8267363" y="4797324"/>
            <a:ext cx="726020" cy="7260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30" name="Google Shape;1030;g2ce3f88fed4_5_1165"/>
          <p:cNvSpPr txBox="1"/>
          <p:nvPr/>
        </p:nvSpPr>
        <p:spPr>
          <a:xfrm>
            <a:off x="406321" y="185110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1" name="Google Shape;1031;g2ce3f88fed4_5_1165"/>
          <p:cNvSpPr txBox="1"/>
          <p:nvPr/>
        </p:nvSpPr>
        <p:spPr>
          <a:xfrm>
            <a:off x="406321" y="472638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2" name="Google Shape;1032;g2ce3f88fed4_5_1165"/>
          <p:cNvSpPr txBox="1"/>
          <p:nvPr/>
        </p:nvSpPr>
        <p:spPr>
          <a:xfrm>
            <a:off x="9648900" y="185110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33" name="Google Shape;1033;g2ce3f88fed4_5_1165"/>
          <p:cNvSpPr txBox="1"/>
          <p:nvPr/>
        </p:nvSpPr>
        <p:spPr>
          <a:xfrm>
            <a:off x="9648900" y="4726389"/>
            <a:ext cx="22383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텍스트(text)를 입력하세요.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22" name="Google Shape;1022;g2ce3f88fed4_5_1165"/>
          <p:cNvSpPr/>
          <p:nvPr/>
        </p:nvSpPr>
        <p:spPr>
          <a:xfrm>
            <a:off x="5160000" y="2786694"/>
            <a:ext cx="1872000" cy="187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ce3f88fed4_5_1186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Chart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2ce3f88fed4_5_119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표 전체 구성 및 강조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44" name="Google Shape;1044;g2ce3f88fed4_5_119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검토 시점에 AWS가 진출 대상 국가에 대한 COVERAGE를 이미 확보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45" name="Google Shape;1045;g2ce3f88fed4_5_1190"/>
          <p:cNvGraphicFramePr/>
          <p:nvPr/>
        </p:nvGraphicFramePr>
        <p:xfrm>
          <a:off x="342900" y="1703928"/>
          <a:ext cx="11544250" cy="3700475"/>
        </p:xfrm>
        <a:graphic>
          <a:graphicData uri="http://schemas.openxmlformats.org/drawingml/2006/table">
            <a:tbl>
              <a:tblPr firstRow="1" bandRow="1">
                <a:noFill/>
                <a:tableStyleId>{2A3D9465-7E50-4C48-8EE0-4B9D99EB50E8}</a:tableStyleId>
              </a:tblPr>
              <a:tblGrid>
                <a:gridCol w="23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Name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Date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Duration(s)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Genre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Plays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accent3"/>
                        </a:gs>
                        <a:gs pos="24000">
                          <a:schemeClr val="accent3"/>
                        </a:gs>
                        <a:gs pos="100000">
                          <a:srgbClr val="B27FFF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Highway star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1984/05/24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281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Rock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139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Blues alive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1990/03/01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312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Blues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42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Lonely planet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2002/11/19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418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Techno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239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Dance, dance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1983/02/23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328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Classic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lt1"/>
                          </a:solidFill>
                        </a:rPr>
                        <a:t>895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The scarecrow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1943/01/20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269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Blues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6"/>
                          </a:solidFill>
                        </a:rPr>
                        <a:t>734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6" name="Google Shape;1046;g2ce3f88fed4_5_1190"/>
          <p:cNvSpPr/>
          <p:nvPr/>
        </p:nvSpPr>
        <p:spPr>
          <a:xfrm>
            <a:off x="342896" y="4757195"/>
            <a:ext cx="11544304" cy="647254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A96C2106-E5AB-54BA-D321-77BB519A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F549B29C-01BE-2429-E560-E1E7DAC93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/>
              <a:t>Q&amp;A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7072C9D-E883-6990-B2A6-9763B4FA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4546800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4775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ce3f88fed4_5_119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두 가지 표 비교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52" name="Google Shape;1052;g2ce3f88fed4_5_1197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MEDIA SERVICES를 사용한 라이브 스트리밍 워크플로우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53" name="Google Shape;1053;g2ce3f88fed4_5_1197"/>
          <p:cNvSpPr txBox="1"/>
          <p:nvPr/>
        </p:nvSpPr>
        <p:spPr>
          <a:xfrm>
            <a:off x="2052387" y="1805057"/>
            <a:ext cx="15949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Original data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54" name="Google Shape;1054;g2ce3f88fed4_5_1197"/>
          <p:cNvSpPr txBox="1"/>
          <p:nvPr/>
        </p:nvSpPr>
        <p:spPr>
          <a:xfrm>
            <a:off x="8773856" y="1805057"/>
            <a:ext cx="11365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data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55" name="Google Shape;1055;g2ce3f88fed4_5_1197"/>
          <p:cNvSpPr/>
          <p:nvPr/>
        </p:nvSpPr>
        <p:spPr>
          <a:xfrm>
            <a:off x="5527040" y="3962400"/>
            <a:ext cx="1137920" cy="447040"/>
          </a:xfrm>
          <a:prstGeom prst="rightArrow">
            <a:avLst>
              <a:gd name="adj1" fmla="val 40910"/>
              <a:gd name="adj2" fmla="val 75000"/>
            </a:avLst>
          </a:prstGeom>
          <a:gradFill>
            <a:gsLst>
              <a:gs pos="0">
                <a:srgbClr val="93D9FA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aphicFrame>
        <p:nvGraphicFramePr>
          <p:cNvPr id="1056" name="Google Shape;1056;g2ce3f88fed4_5_1197"/>
          <p:cNvGraphicFramePr/>
          <p:nvPr/>
        </p:nvGraphicFramePr>
        <p:xfrm>
          <a:off x="518160" y="2359661"/>
          <a:ext cx="4663450" cy="3652550"/>
        </p:xfrm>
        <a:graphic>
          <a:graphicData uri="http://schemas.openxmlformats.org/drawingml/2006/table">
            <a:tbl>
              <a:tblPr firstRow="1" bandRow="1">
                <a:noFill/>
                <a:tableStyleId>{B2DE24AE-E711-4FCE-81B9-F58206D9739F}</a:tableStyleId>
              </a:tblPr>
              <a:tblGrid>
                <a:gridCol w="22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Function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Description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Lambda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X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DynamoDB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Simple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Storage Service (S3)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X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Key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Management Service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CloudWatch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X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57" name="Google Shape;1057;g2ce3f88fed4_5_1197"/>
          <p:cNvGraphicFramePr/>
          <p:nvPr/>
        </p:nvGraphicFramePr>
        <p:xfrm>
          <a:off x="7010400" y="2357567"/>
          <a:ext cx="4663450" cy="3652550"/>
        </p:xfrm>
        <a:graphic>
          <a:graphicData uri="http://schemas.openxmlformats.org/drawingml/2006/table">
            <a:tbl>
              <a:tblPr firstRow="1" bandRow="1">
                <a:noFill/>
                <a:tableStyleId>{818D9362-B2F6-4E82-A880-BAC6AE732352}</a:tableStyleId>
              </a:tblPr>
              <a:tblGrid>
                <a:gridCol w="22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Function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Description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Lambda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accent6"/>
                          </a:solidFill>
                        </a:rPr>
                        <a:t>V</a:t>
                      </a:r>
                      <a:endParaRPr sz="1400" u="none" strike="noStrike" cap="none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 anchor="ctr"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DynamoDB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Simple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Storage Service (S3)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AWS Key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Management Service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0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Amazon CloudWatch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050">
                <a:tc vMerge="1">
                  <a:txBody>
                    <a:bodyPr/>
                    <a:lstStyle/>
                    <a:p>
                      <a:endParaRPr lang="en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FFFFFF"/>
                          </a:solidFill>
                        </a:rPr>
                        <a:t>상세 내용 입력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400"/>
                        <a:buFont typeface="Play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accent6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V</a:t>
                      </a:r>
                      <a:endParaRPr sz="1400" b="0" i="0" u="none" strike="noStrike" cap="none">
                        <a:solidFill>
                          <a:schemeClr val="accent6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58" name="Google Shape;1058;g2ce3f88fed4_5_1197"/>
          <p:cNvSpPr/>
          <p:nvPr/>
        </p:nvSpPr>
        <p:spPr>
          <a:xfrm>
            <a:off x="7010400" y="5364480"/>
            <a:ext cx="4663440" cy="645603"/>
          </a:xfrm>
          <a:prstGeom prst="rect">
            <a:avLst/>
          </a:prstGeom>
          <a:noFill/>
          <a:ln w="571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ce3f88fed4_5_120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제품 이미지 및 스펙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64" name="Google Shape;1064;g2ce3f88fed4_5_120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GLOBAL 서비스 확대에 따른 GIS 솔루션 및 서비스를 공급하고 기술 개발을 담당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065" name="Google Shape;1065;g2ce3f88fed4_5_1208" descr="sample_im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72" y="2240402"/>
            <a:ext cx="4901442" cy="32686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66" name="Google Shape;1066;g2ce3f88fed4_5_1208"/>
          <p:cNvGraphicFramePr/>
          <p:nvPr/>
        </p:nvGraphicFramePr>
        <p:xfrm>
          <a:off x="5168740" y="2661924"/>
          <a:ext cx="6197600" cy="2585300"/>
        </p:xfrm>
        <a:graphic>
          <a:graphicData uri="http://schemas.openxmlformats.org/drawingml/2006/table">
            <a:tbl>
              <a:tblPr firstCol="1" lastCol="1" bandCol="1">
                <a:noFill/>
                <a:tableStyleId>{818D9362-B2F6-4E82-A880-BAC6AE732352}</a:tableStyleId>
              </a:tblPr>
              <a:tblGrid>
                <a:gridCol w="145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Neural Engine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Inferencing Engine, Training Engine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CPU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ARM Quad-core Cortex-A53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Vision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Vision Engine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(Feature Extraction, Dense Optical Flow, Warp/Scaler)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Audio </a:t>
                      </a:r>
                      <a:endParaRPr sz="1400" b="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PDM / ADC / PCM Class D Amplifier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Memory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1GB 32-bit DDR3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Storage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/>
                        <a:t>8GB eMMC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27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67" name="Google Shape;1067;g2ce3f88fed4_5_1208"/>
          <p:cNvSpPr txBox="1"/>
          <p:nvPr/>
        </p:nvSpPr>
        <p:spPr>
          <a:xfrm>
            <a:off x="6123329" y="2132835"/>
            <a:ext cx="42884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Technical Specifications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ce3f88fed4_5_121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표 + 아이콘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aphicFrame>
        <p:nvGraphicFramePr>
          <p:cNvPr id="1073" name="Google Shape;1073;g2ce3f88fed4_5_1216"/>
          <p:cNvGraphicFramePr/>
          <p:nvPr/>
        </p:nvGraphicFramePr>
        <p:xfrm>
          <a:off x="1290895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CSP Network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비즈니스 의사 결정자,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데이터 과학자, 개발자,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데이터 플랫폼 엔지니어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등 역할에 따라 제공되는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맞춤형 학습 경로를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확인한다.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Analytic Env.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4" name="Google Shape;1074;g2ce3f88fed4_5_1216"/>
          <p:cNvGraphicFramePr/>
          <p:nvPr/>
        </p:nvGraphicFramePr>
        <p:xfrm>
          <a:off x="3735514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Peering point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약 65개 이상의 온라인 과정 및  AWS 전문 강사를 통해 실습과 실 적용의 기회가 제공되는 강의실 교육이 준비되어 있다.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2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DevOps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5" name="Google Shape;1075;g2ce3f88fed4_5_1216"/>
          <p:cNvGraphicFramePr/>
          <p:nvPr/>
        </p:nvGraphicFramePr>
        <p:xfrm>
          <a:off x="6180133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Internet 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업계에서 인정받는  ‘AWS 공인 기계 학습 – 전문분야’ 자격증을 통해 기계학습 모델을 구축,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학습, 튜닝 및 배포하는 데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 필요한  전문 지식이 있다.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3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DataOps</a:t>
                      </a:r>
                      <a:endParaRPr sz="1600" b="1" u="none" strike="noStrike" cap="none">
                        <a:solidFill>
                          <a:schemeClr val="accent3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76" name="Google Shape;1076;g2ce3f88fed4_5_1216"/>
          <p:cNvGraphicFramePr/>
          <p:nvPr/>
        </p:nvGraphicFramePr>
        <p:xfrm>
          <a:off x="8624753" y="1504710"/>
          <a:ext cx="2276350" cy="4392000"/>
        </p:xfrm>
        <a:graphic>
          <a:graphicData uri="http://schemas.openxmlformats.org/drawingml/2006/table">
            <a:tbl>
              <a:tblPr firstRow="1" bandRow="1">
                <a:solidFill>
                  <a:srgbClr val="000000">
                    <a:alpha val="20000"/>
                  </a:srgbClr>
                </a:solidFill>
                <a:tableStyleId>{2A3D9465-7E50-4C48-8EE0-4B9D99EB50E8}</a:tableStyleId>
              </a:tblPr>
              <a:tblGrid>
                <a:gridCol w="2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AWS Region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비즈니스에 직접적인 영향을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주는 기술은 직접 만들고,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나머지는  파트너 기술을 </a:t>
                      </a:r>
                      <a:b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</a:b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잘 활용 한다.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accent4"/>
                          </a:solidFill>
                          <a:latin typeface="Play"/>
                          <a:ea typeface="Play"/>
                          <a:cs typeface="Play"/>
                          <a:sym typeface="Play"/>
                        </a:rPr>
                        <a:t>Cloud</a:t>
                      </a:r>
                      <a:endParaRPr sz="1400" u="none" strike="noStrike" cap="none"/>
                    </a:p>
                  </a:txBody>
                  <a:tcPr marL="152400" marR="76200" marT="38100" marB="381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77" name="Google Shape;1077;g2ce3f88fed4_5_1216"/>
          <p:cNvSpPr/>
          <p:nvPr/>
        </p:nvSpPr>
        <p:spPr>
          <a:xfrm>
            <a:off x="2137964" y="1864923"/>
            <a:ext cx="582215" cy="571824"/>
          </a:xfrm>
          <a:custGeom>
            <a:avLst/>
            <a:gdLst/>
            <a:ahLst/>
            <a:cxnLst/>
            <a:rect l="l" t="t" r="r" b="b"/>
            <a:pathLst>
              <a:path w="21600" h="21129" extrusionOk="0">
                <a:moveTo>
                  <a:pt x="21600" y="10105"/>
                </a:moveTo>
                <a:cubicBezTo>
                  <a:pt x="21600" y="12767"/>
                  <a:pt x="19774" y="13744"/>
                  <a:pt x="18686" y="14089"/>
                </a:cubicBezTo>
                <a:lnTo>
                  <a:pt x="18455" y="13357"/>
                </a:lnTo>
                <a:cubicBezTo>
                  <a:pt x="19540" y="13012"/>
                  <a:pt x="20834" y="12169"/>
                  <a:pt x="20834" y="10105"/>
                </a:cubicBezTo>
                <a:cubicBezTo>
                  <a:pt x="20834" y="7497"/>
                  <a:pt x="18690" y="6845"/>
                  <a:pt x="17769" y="6686"/>
                </a:cubicBezTo>
                <a:cubicBezTo>
                  <a:pt x="17563" y="6651"/>
                  <a:pt x="17424" y="6457"/>
                  <a:pt x="17455" y="6250"/>
                </a:cubicBezTo>
                <a:cubicBezTo>
                  <a:pt x="17364" y="5062"/>
                  <a:pt x="16808" y="4207"/>
                  <a:pt x="15965" y="3959"/>
                </a:cubicBezTo>
                <a:cubicBezTo>
                  <a:pt x="15264" y="3754"/>
                  <a:pt x="14512" y="4026"/>
                  <a:pt x="14050" y="4654"/>
                </a:cubicBezTo>
                <a:cubicBezTo>
                  <a:pt x="13966" y="4768"/>
                  <a:pt x="13824" y="4826"/>
                  <a:pt x="13685" y="4805"/>
                </a:cubicBezTo>
                <a:cubicBezTo>
                  <a:pt x="13545" y="4785"/>
                  <a:pt x="13428" y="4687"/>
                  <a:pt x="13381" y="4553"/>
                </a:cubicBezTo>
                <a:cubicBezTo>
                  <a:pt x="13063" y="3651"/>
                  <a:pt x="12602" y="2892"/>
                  <a:pt x="12011" y="2297"/>
                </a:cubicBezTo>
                <a:cubicBezTo>
                  <a:pt x="11286" y="1567"/>
                  <a:pt x="9297" y="-2"/>
                  <a:pt x="6485" y="1191"/>
                </a:cubicBezTo>
                <a:cubicBezTo>
                  <a:pt x="4861" y="1881"/>
                  <a:pt x="3589" y="3868"/>
                  <a:pt x="3589" y="5715"/>
                </a:cubicBezTo>
                <a:cubicBezTo>
                  <a:pt x="3589" y="5920"/>
                  <a:pt x="3602" y="6127"/>
                  <a:pt x="3626" y="6330"/>
                </a:cubicBezTo>
                <a:cubicBezTo>
                  <a:pt x="3649" y="6522"/>
                  <a:pt x="3527" y="6700"/>
                  <a:pt x="3340" y="6748"/>
                </a:cubicBezTo>
                <a:cubicBezTo>
                  <a:pt x="2379" y="6994"/>
                  <a:pt x="766" y="7753"/>
                  <a:pt x="766" y="10073"/>
                </a:cubicBezTo>
                <a:cubicBezTo>
                  <a:pt x="766" y="10149"/>
                  <a:pt x="768" y="10222"/>
                  <a:pt x="771" y="10295"/>
                </a:cubicBezTo>
                <a:cubicBezTo>
                  <a:pt x="843" y="11788"/>
                  <a:pt x="1939" y="13072"/>
                  <a:pt x="3437" y="13416"/>
                </a:cubicBezTo>
                <a:lnTo>
                  <a:pt x="3265" y="14165"/>
                </a:lnTo>
                <a:cubicBezTo>
                  <a:pt x="1435" y="13743"/>
                  <a:pt x="95" y="12168"/>
                  <a:pt x="7" y="10333"/>
                </a:cubicBezTo>
                <a:cubicBezTo>
                  <a:pt x="2" y="10250"/>
                  <a:pt x="0" y="10162"/>
                  <a:pt x="0" y="10073"/>
                </a:cubicBezTo>
                <a:cubicBezTo>
                  <a:pt x="0" y="7420"/>
                  <a:pt x="1789" y="6441"/>
                  <a:pt x="2836" y="6096"/>
                </a:cubicBezTo>
                <a:cubicBezTo>
                  <a:pt x="2828" y="5969"/>
                  <a:pt x="2824" y="5842"/>
                  <a:pt x="2824" y="5715"/>
                </a:cubicBezTo>
                <a:cubicBezTo>
                  <a:pt x="2824" y="3547"/>
                  <a:pt x="4269" y="1298"/>
                  <a:pt x="6187" y="484"/>
                </a:cubicBezTo>
                <a:cubicBezTo>
                  <a:pt x="8433" y="-471"/>
                  <a:pt x="10814" y="4"/>
                  <a:pt x="12553" y="1754"/>
                </a:cubicBezTo>
                <a:cubicBezTo>
                  <a:pt x="13094" y="2299"/>
                  <a:pt x="13538" y="2960"/>
                  <a:pt x="13876" y="3724"/>
                </a:cubicBezTo>
                <a:cubicBezTo>
                  <a:pt x="14519" y="3182"/>
                  <a:pt x="15370" y="2985"/>
                  <a:pt x="16180" y="3222"/>
                </a:cubicBezTo>
                <a:cubicBezTo>
                  <a:pt x="17290" y="3548"/>
                  <a:pt x="18033" y="4574"/>
                  <a:pt x="18199" y="5991"/>
                </a:cubicBezTo>
                <a:cubicBezTo>
                  <a:pt x="19285" y="6245"/>
                  <a:pt x="21600" y="7138"/>
                  <a:pt x="21600" y="10105"/>
                </a:cubicBezTo>
                <a:close/>
                <a:moveTo>
                  <a:pt x="17318" y="18560"/>
                </a:moveTo>
                <a:lnTo>
                  <a:pt x="14643" y="20053"/>
                </a:lnTo>
                <a:lnTo>
                  <a:pt x="14643" y="16732"/>
                </a:lnTo>
                <a:lnTo>
                  <a:pt x="17318" y="15217"/>
                </a:lnTo>
                <a:lnTo>
                  <a:pt x="17318" y="18560"/>
                </a:lnTo>
                <a:close/>
                <a:moveTo>
                  <a:pt x="10417" y="18551"/>
                </a:moveTo>
                <a:lnTo>
                  <a:pt x="7748" y="20083"/>
                </a:lnTo>
                <a:lnTo>
                  <a:pt x="7748" y="16719"/>
                </a:lnTo>
                <a:lnTo>
                  <a:pt x="10417" y="15209"/>
                </a:lnTo>
                <a:lnTo>
                  <a:pt x="10417" y="18551"/>
                </a:lnTo>
                <a:close/>
                <a:moveTo>
                  <a:pt x="7364" y="16054"/>
                </a:moveTo>
                <a:lnTo>
                  <a:pt x="4694" y="14562"/>
                </a:lnTo>
                <a:lnTo>
                  <a:pt x="7369" y="13069"/>
                </a:lnTo>
                <a:lnTo>
                  <a:pt x="10018" y="14553"/>
                </a:lnTo>
                <a:lnTo>
                  <a:pt x="7364" y="16054"/>
                </a:lnTo>
                <a:close/>
                <a:moveTo>
                  <a:pt x="4290" y="15215"/>
                </a:moveTo>
                <a:lnTo>
                  <a:pt x="6982" y="16720"/>
                </a:lnTo>
                <a:lnTo>
                  <a:pt x="6982" y="20085"/>
                </a:lnTo>
                <a:lnTo>
                  <a:pt x="4290" y="18550"/>
                </a:lnTo>
                <a:lnTo>
                  <a:pt x="4290" y="15215"/>
                </a:lnTo>
                <a:close/>
                <a:moveTo>
                  <a:pt x="10811" y="7319"/>
                </a:moveTo>
                <a:lnTo>
                  <a:pt x="13466" y="8797"/>
                </a:lnTo>
                <a:lnTo>
                  <a:pt x="10800" y="10281"/>
                </a:lnTo>
                <a:lnTo>
                  <a:pt x="8156" y="8804"/>
                </a:lnTo>
                <a:lnTo>
                  <a:pt x="10811" y="7319"/>
                </a:lnTo>
                <a:close/>
                <a:moveTo>
                  <a:pt x="11584" y="14554"/>
                </a:moveTo>
                <a:lnTo>
                  <a:pt x="14254" y="13063"/>
                </a:lnTo>
                <a:lnTo>
                  <a:pt x="16920" y="14561"/>
                </a:lnTo>
                <a:lnTo>
                  <a:pt x="14260" y="16067"/>
                </a:lnTo>
                <a:lnTo>
                  <a:pt x="11584" y="14554"/>
                </a:lnTo>
                <a:close/>
                <a:moveTo>
                  <a:pt x="11183" y="15209"/>
                </a:moveTo>
                <a:lnTo>
                  <a:pt x="13877" y="16732"/>
                </a:lnTo>
                <a:lnTo>
                  <a:pt x="13877" y="20053"/>
                </a:lnTo>
                <a:lnTo>
                  <a:pt x="11183" y="18548"/>
                </a:lnTo>
                <a:lnTo>
                  <a:pt x="11183" y="15209"/>
                </a:lnTo>
                <a:close/>
                <a:moveTo>
                  <a:pt x="13872" y="12398"/>
                </a:moveTo>
                <a:lnTo>
                  <a:pt x="11183" y="13898"/>
                </a:lnTo>
                <a:lnTo>
                  <a:pt x="11183" y="10947"/>
                </a:lnTo>
                <a:lnTo>
                  <a:pt x="13872" y="9449"/>
                </a:lnTo>
                <a:lnTo>
                  <a:pt x="13872" y="12398"/>
                </a:lnTo>
                <a:close/>
                <a:moveTo>
                  <a:pt x="7752" y="9458"/>
                </a:moveTo>
                <a:lnTo>
                  <a:pt x="10417" y="10946"/>
                </a:lnTo>
                <a:lnTo>
                  <a:pt x="10417" y="13897"/>
                </a:lnTo>
                <a:lnTo>
                  <a:pt x="7752" y="12404"/>
                </a:lnTo>
                <a:lnTo>
                  <a:pt x="7752" y="9458"/>
                </a:lnTo>
                <a:close/>
                <a:moveTo>
                  <a:pt x="17894" y="14228"/>
                </a:moveTo>
                <a:cubicBezTo>
                  <a:pt x="17892" y="14227"/>
                  <a:pt x="17890" y="14227"/>
                  <a:pt x="17888" y="14225"/>
                </a:cubicBezTo>
                <a:lnTo>
                  <a:pt x="14638" y="12398"/>
                </a:lnTo>
                <a:lnTo>
                  <a:pt x="14638" y="8797"/>
                </a:lnTo>
                <a:cubicBezTo>
                  <a:pt x="14638" y="8660"/>
                  <a:pt x="14566" y="8535"/>
                  <a:pt x="14449" y="8466"/>
                </a:cubicBezTo>
                <a:cubicBezTo>
                  <a:pt x="14446" y="8464"/>
                  <a:pt x="14443" y="8463"/>
                  <a:pt x="14440" y="8462"/>
                </a:cubicBezTo>
                <a:lnTo>
                  <a:pt x="14441" y="8461"/>
                </a:lnTo>
                <a:lnTo>
                  <a:pt x="10997" y="6544"/>
                </a:lnTo>
                <a:cubicBezTo>
                  <a:pt x="10881" y="6480"/>
                  <a:pt x="10740" y="6480"/>
                  <a:pt x="10625" y="6545"/>
                </a:cubicBezTo>
                <a:lnTo>
                  <a:pt x="7183" y="8469"/>
                </a:lnTo>
                <a:lnTo>
                  <a:pt x="7183" y="8470"/>
                </a:lnTo>
                <a:cubicBezTo>
                  <a:pt x="7181" y="8471"/>
                  <a:pt x="7178" y="8472"/>
                  <a:pt x="7175" y="8473"/>
                </a:cubicBezTo>
                <a:cubicBezTo>
                  <a:pt x="7058" y="8542"/>
                  <a:pt x="6986" y="8668"/>
                  <a:pt x="6986" y="8804"/>
                </a:cubicBezTo>
                <a:lnTo>
                  <a:pt x="6986" y="12403"/>
                </a:lnTo>
                <a:lnTo>
                  <a:pt x="3721" y="14226"/>
                </a:lnTo>
                <a:lnTo>
                  <a:pt x="3721" y="14227"/>
                </a:lnTo>
                <a:cubicBezTo>
                  <a:pt x="3718" y="14228"/>
                  <a:pt x="3715" y="14229"/>
                  <a:pt x="3713" y="14230"/>
                </a:cubicBezTo>
                <a:cubicBezTo>
                  <a:pt x="3596" y="14299"/>
                  <a:pt x="3524" y="14426"/>
                  <a:pt x="3524" y="14561"/>
                </a:cubicBezTo>
                <a:lnTo>
                  <a:pt x="3524" y="18774"/>
                </a:lnTo>
                <a:cubicBezTo>
                  <a:pt x="3524" y="18912"/>
                  <a:pt x="3598" y="19039"/>
                  <a:pt x="3718" y="19107"/>
                </a:cubicBezTo>
                <a:lnTo>
                  <a:pt x="7173" y="21077"/>
                </a:lnTo>
                <a:lnTo>
                  <a:pt x="7176" y="21079"/>
                </a:lnTo>
                <a:cubicBezTo>
                  <a:pt x="7235" y="21112"/>
                  <a:pt x="7300" y="21129"/>
                  <a:pt x="7365" y="21129"/>
                </a:cubicBezTo>
                <a:cubicBezTo>
                  <a:pt x="7431" y="21129"/>
                  <a:pt x="7496" y="21112"/>
                  <a:pt x="7555" y="21078"/>
                </a:cubicBezTo>
                <a:lnTo>
                  <a:pt x="10803" y="19214"/>
                </a:lnTo>
                <a:lnTo>
                  <a:pt x="14074" y="21042"/>
                </a:lnTo>
                <a:lnTo>
                  <a:pt x="14074" y="21041"/>
                </a:lnTo>
                <a:cubicBezTo>
                  <a:pt x="14132" y="21073"/>
                  <a:pt x="14196" y="21091"/>
                  <a:pt x="14260" y="21091"/>
                </a:cubicBezTo>
                <a:cubicBezTo>
                  <a:pt x="14324" y="21091"/>
                  <a:pt x="14388" y="21074"/>
                  <a:pt x="14446" y="21042"/>
                </a:cubicBezTo>
                <a:lnTo>
                  <a:pt x="17887" y="19122"/>
                </a:lnTo>
                <a:cubicBezTo>
                  <a:pt x="18009" y="19054"/>
                  <a:pt x="18084" y="18926"/>
                  <a:pt x="18084" y="18786"/>
                </a:cubicBezTo>
                <a:lnTo>
                  <a:pt x="18084" y="14560"/>
                </a:lnTo>
                <a:cubicBezTo>
                  <a:pt x="18084" y="14423"/>
                  <a:pt x="18012" y="14297"/>
                  <a:pt x="17894" y="14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78" name="Google Shape;1078;g2ce3f88fed4_5_1216"/>
          <p:cNvSpPr/>
          <p:nvPr/>
        </p:nvSpPr>
        <p:spPr>
          <a:xfrm>
            <a:off x="4592394" y="1879237"/>
            <a:ext cx="562593" cy="543197"/>
          </a:xfrm>
          <a:custGeom>
            <a:avLst/>
            <a:gdLst/>
            <a:ahLst/>
            <a:cxnLst/>
            <a:rect l="l" t="t" r="r" b="b"/>
            <a:pathLst>
              <a:path w="21570" h="21600" extrusionOk="0">
                <a:moveTo>
                  <a:pt x="20246" y="3857"/>
                </a:moveTo>
                <a:lnTo>
                  <a:pt x="18031" y="1755"/>
                </a:lnTo>
                <a:lnTo>
                  <a:pt x="15815" y="3857"/>
                </a:lnTo>
                <a:lnTo>
                  <a:pt x="20246" y="3857"/>
                </a:lnTo>
                <a:close/>
                <a:moveTo>
                  <a:pt x="17182" y="1519"/>
                </a:moveTo>
                <a:lnTo>
                  <a:pt x="12690" y="1526"/>
                </a:lnTo>
                <a:lnTo>
                  <a:pt x="15090" y="3503"/>
                </a:lnTo>
                <a:lnTo>
                  <a:pt x="17182" y="1519"/>
                </a:lnTo>
                <a:close/>
                <a:moveTo>
                  <a:pt x="15156" y="8293"/>
                </a:moveTo>
                <a:lnTo>
                  <a:pt x="11621" y="9643"/>
                </a:lnTo>
                <a:lnTo>
                  <a:pt x="18422" y="9643"/>
                </a:lnTo>
                <a:lnTo>
                  <a:pt x="15156" y="8293"/>
                </a:lnTo>
                <a:close/>
                <a:moveTo>
                  <a:pt x="9966" y="17357"/>
                </a:moveTo>
                <a:lnTo>
                  <a:pt x="19932" y="17357"/>
                </a:lnTo>
                <a:lnTo>
                  <a:pt x="19932" y="10414"/>
                </a:lnTo>
                <a:lnTo>
                  <a:pt x="9966" y="10414"/>
                </a:lnTo>
                <a:lnTo>
                  <a:pt x="9966" y="17357"/>
                </a:lnTo>
                <a:close/>
                <a:moveTo>
                  <a:pt x="14326" y="3857"/>
                </a:moveTo>
                <a:lnTo>
                  <a:pt x="11877" y="1838"/>
                </a:lnTo>
                <a:lnTo>
                  <a:pt x="9444" y="3857"/>
                </a:lnTo>
                <a:lnTo>
                  <a:pt x="14326" y="3857"/>
                </a:lnTo>
                <a:close/>
                <a:moveTo>
                  <a:pt x="8669" y="3516"/>
                </a:moveTo>
                <a:lnTo>
                  <a:pt x="11063" y="1529"/>
                </a:lnTo>
                <a:lnTo>
                  <a:pt x="6289" y="1536"/>
                </a:lnTo>
                <a:lnTo>
                  <a:pt x="8669" y="3516"/>
                </a:lnTo>
                <a:close/>
                <a:moveTo>
                  <a:pt x="7893" y="3857"/>
                </a:moveTo>
                <a:lnTo>
                  <a:pt x="5449" y="1823"/>
                </a:lnTo>
                <a:lnTo>
                  <a:pt x="3005" y="3857"/>
                </a:lnTo>
                <a:lnTo>
                  <a:pt x="7893" y="3857"/>
                </a:lnTo>
                <a:close/>
                <a:moveTo>
                  <a:pt x="6275" y="4629"/>
                </a:moveTo>
                <a:lnTo>
                  <a:pt x="3288" y="4629"/>
                </a:lnTo>
                <a:lnTo>
                  <a:pt x="6275" y="7701"/>
                </a:lnTo>
                <a:lnTo>
                  <a:pt x="6275" y="4629"/>
                </a:lnTo>
                <a:close/>
                <a:moveTo>
                  <a:pt x="6275" y="8903"/>
                </a:moveTo>
                <a:lnTo>
                  <a:pt x="2770" y="12214"/>
                </a:lnTo>
                <a:lnTo>
                  <a:pt x="6275" y="15771"/>
                </a:lnTo>
                <a:lnTo>
                  <a:pt x="6275" y="8903"/>
                </a:lnTo>
                <a:close/>
                <a:moveTo>
                  <a:pt x="6275" y="17024"/>
                </a:moveTo>
                <a:lnTo>
                  <a:pt x="2584" y="20766"/>
                </a:lnTo>
                <a:lnTo>
                  <a:pt x="2584" y="20829"/>
                </a:lnTo>
                <a:lnTo>
                  <a:pt x="6275" y="20829"/>
                </a:lnTo>
                <a:lnTo>
                  <a:pt x="6275" y="17024"/>
                </a:lnTo>
                <a:close/>
                <a:moveTo>
                  <a:pt x="2584" y="13100"/>
                </a:moveTo>
                <a:lnTo>
                  <a:pt x="2584" y="19692"/>
                </a:lnTo>
                <a:lnTo>
                  <a:pt x="5833" y="16398"/>
                </a:lnTo>
                <a:lnTo>
                  <a:pt x="2584" y="13100"/>
                </a:lnTo>
                <a:close/>
                <a:moveTo>
                  <a:pt x="2584" y="11349"/>
                </a:moveTo>
                <a:lnTo>
                  <a:pt x="5809" y="8304"/>
                </a:lnTo>
                <a:lnTo>
                  <a:pt x="2584" y="4987"/>
                </a:lnTo>
                <a:lnTo>
                  <a:pt x="2584" y="11349"/>
                </a:lnTo>
                <a:close/>
                <a:moveTo>
                  <a:pt x="2215" y="3529"/>
                </a:moveTo>
                <a:lnTo>
                  <a:pt x="4606" y="1539"/>
                </a:lnTo>
                <a:lnTo>
                  <a:pt x="2215" y="1542"/>
                </a:lnTo>
                <a:lnTo>
                  <a:pt x="2215" y="3529"/>
                </a:lnTo>
                <a:close/>
                <a:moveTo>
                  <a:pt x="1476" y="771"/>
                </a:moveTo>
                <a:lnTo>
                  <a:pt x="738" y="771"/>
                </a:lnTo>
                <a:lnTo>
                  <a:pt x="738" y="4629"/>
                </a:lnTo>
                <a:lnTo>
                  <a:pt x="1476" y="4629"/>
                </a:lnTo>
                <a:lnTo>
                  <a:pt x="1476" y="771"/>
                </a:lnTo>
                <a:close/>
                <a:moveTo>
                  <a:pt x="21545" y="4382"/>
                </a:moveTo>
                <a:cubicBezTo>
                  <a:pt x="21490" y="4531"/>
                  <a:pt x="21353" y="4629"/>
                  <a:pt x="21201" y="4629"/>
                </a:cubicBezTo>
                <a:lnTo>
                  <a:pt x="15503" y="4629"/>
                </a:lnTo>
                <a:lnTo>
                  <a:pt x="15503" y="7714"/>
                </a:lnTo>
                <a:lnTo>
                  <a:pt x="20441" y="9671"/>
                </a:lnTo>
                <a:lnTo>
                  <a:pt x="20440" y="9672"/>
                </a:lnTo>
                <a:cubicBezTo>
                  <a:pt x="20575" y="9730"/>
                  <a:pt x="20670" y="9867"/>
                  <a:pt x="20670" y="10029"/>
                </a:cubicBezTo>
                <a:lnTo>
                  <a:pt x="20670" y="17743"/>
                </a:lnTo>
                <a:cubicBezTo>
                  <a:pt x="20670" y="17956"/>
                  <a:pt x="20505" y="18129"/>
                  <a:pt x="20301" y="18129"/>
                </a:cubicBezTo>
                <a:lnTo>
                  <a:pt x="9597" y="18129"/>
                </a:lnTo>
                <a:cubicBezTo>
                  <a:pt x="9393" y="18129"/>
                  <a:pt x="9228" y="17956"/>
                  <a:pt x="9228" y="17743"/>
                </a:cubicBezTo>
                <a:lnTo>
                  <a:pt x="9228" y="10029"/>
                </a:lnTo>
                <a:cubicBezTo>
                  <a:pt x="9228" y="9863"/>
                  <a:pt x="9328" y="9725"/>
                  <a:pt x="9468" y="9670"/>
                </a:cubicBezTo>
                <a:lnTo>
                  <a:pt x="9467" y="9668"/>
                </a:lnTo>
                <a:lnTo>
                  <a:pt x="14764" y="7714"/>
                </a:lnTo>
                <a:lnTo>
                  <a:pt x="14764" y="4629"/>
                </a:lnTo>
                <a:lnTo>
                  <a:pt x="7013" y="4629"/>
                </a:lnTo>
                <a:lnTo>
                  <a:pt x="7013" y="21214"/>
                </a:lnTo>
                <a:cubicBezTo>
                  <a:pt x="7013" y="21427"/>
                  <a:pt x="6848" y="21600"/>
                  <a:pt x="6644" y="21600"/>
                </a:cubicBezTo>
                <a:lnTo>
                  <a:pt x="2215" y="21600"/>
                </a:lnTo>
                <a:cubicBezTo>
                  <a:pt x="2011" y="21600"/>
                  <a:pt x="1846" y="21427"/>
                  <a:pt x="1846" y="21214"/>
                </a:cubicBezTo>
                <a:lnTo>
                  <a:pt x="1846" y="5400"/>
                </a:lnTo>
                <a:lnTo>
                  <a:pt x="369" y="5400"/>
                </a:lnTo>
                <a:cubicBezTo>
                  <a:pt x="165" y="5400"/>
                  <a:pt x="0" y="5227"/>
                  <a:pt x="0" y="5014"/>
                </a:cubicBezTo>
                <a:lnTo>
                  <a:pt x="0" y="386"/>
                </a:lnTo>
                <a:cubicBezTo>
                  <a:pt x="0" y="173"/>
                  <a:pt x="165" y="0"/>
                  <a:pt x="369" y="0"/>
                </a:cubicBezTo>
                <a:lnTo>
                  <a:pt x="1846" y="0"/>
                </a:lnTo>
                <a:cubicBezTo>
                  <a:pt x="2050" y="0"/>
                  <a:pt x="2215" y="173"/>
                  <a:pt x="2215" y="386"/>
                </a:cubicBezTo>
                <a:lnTo>
                  <a:pt x="2215" y="771"/>
                </a:lnTo>
                <a:lnTo>
                  <a:pt x="18086" y="771"/>
                </a:lnTo>
                <a:lnTo>
                  <a:pt x="21449" y="3957"/>
                </a:lnTo>
                <a:cubicBezTo>
                  <a:pt x="21562" y="4065"/>
                  <a:pt x="21600" y="4233"/>
                  <a:pt x="21545" y="4382"/>
                </a:cubicBezTo>
                <a:close/>
                <a:moveTo>
                  <a:pt x="13886" y="16705"/>
                </a:moveTo>
                <a:lnTo>
                  <a:pt x="16035" y="11603"/>
                </a:lnTo>
                <a:lnTo>
                  <a:pt x="15359" y="11293"/>
                </a:lnTo>
                <a:lnTo>
                  <a:pt x="13211" y="16394"/>
                </a:lnTo>
                <a:lnTo>
                  <a:pt x="13886" y="16705"/>
                </a:lnTo>
                <a:close/>
                <a:moveTo>
                  <a:pt x="15904" y="15000"/>
                </a:moveTo>
                <a:lnTo>
                  <a:pt x="16382" y="15589"/>
                </a:lnTo>
                <a:lnTo>
                  <a:pt x="17976" y="14178"/>
                </a:lnTo>
                <a:cubicBezTo>
                  <a:pt x="18054" y="14108"/>
                  <a:pt x="18101" y="14008"/>
                  <a:pt x="18106" y="13901"/>
                </a:cubicBezTo>
                <a:cubicBezTo>
                  <a:pt x="18111" y="13794"/>
                  <a:pt x="18072" y="13689"/>
                  <a:pt x="18000" y="13613"/>
                </a:cubicBezTo>
                <a:lnTo>
                  <a:pt x="16669" y="12201"/>
                </a:lnTo>
                <a:lnTo>
                  <a:pt x="16143" y="12743"/>
                </a:lnTo>
                <a:lnTo>
                  <a:pt x="17195" y="13858"/>
                </a:lnTo>
                <a:lnTo>
                  <a:pt x="15904" y="15000"/>
                </a:lnTo>
                <a:close/>
                <a:moveTo>
                  <a:pt x="11109" y="13880"/>
                </a:moveTo>
                <a:cubicBezTo>
                  <a:pt x="11028" y="13802"/>
                  <a:pt x="10984" y="13690"/>
                  <a:pt x="10990" y="13575"/>
                </a:cubicBezTo>
                <a:cubicBezTo>
                  <a:pt x="10995" y="13460"/>
                  <a:pt x="11050" y="13354"/>
                  <a:pt x="11139" y="13285"/>
                </a:cubicBezTo>
                <a:lnTo>
                  <a:pt x="12950" y="11885"/>
                </a:lnTo>
                <a:lnTo>
                  <a:pt x="13389" y="12504"/>
                </a:lnTo>
                <a:lnTo>
                  <a:pt x="11938" y="13627"/>
                </a:lnTo>
                <a:lnTo>
                  <a:pt x="13156" y="14794"/>
                </a:lnTo>
                <a:lnTo>
                  <a:pt x="12657" y="15363"/>
                </a:lnTo>
                <a:lnTo>
                  <a:pt x="11109" y="138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79" name="Google Shape;1079;g2ce3f88fed4_5_1216"/>
          <p:cNvSpPr/>
          <p:nvPr/>
        </p:nvSpPr>
        <p:spPr>
          <a:xfrm>
            <a:off x="7036399" y="1878994"/>
            <a:ext cx="563820" cy="54368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3114" y="21600"/>
                </a:lnTo>
                <a:lnTo>
                  <a:pt x="13114" y="20800"/>
                </a:lnTo>
                <a:lnTo>
                  <a:pt x="771" y="20800"/>
                </a:lnTo>
                <a:lnTo>
                  <a:pt x="771" y="4000"/>
                </a:lnTo>
                <a:lnTo>
                  <a:pt x="20829" y="4000"/>
                </a:lnTo>
                <a:lnTo>
                  <a:pt x="20829" y="20800"/>
                </a:lnTo>
                <a:lnTo>
                  <a:pt x="18129" y="20800"/>
                </a:lnTo>
                <a:lnTo>
                  <a:pt x="18129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771" y="3200"/>
                </a:moveTo>
                <a:lnTo>
                  <a:pt x="20829" y="3200"/>
                </a:lnTo>
                <a:lnTo>
                  <a:pt x="20829" y="800"/>
                </a:lnTo>
                <a:lnTo>
                  <a:pt x="771" y="800"/>
                </a:lnTo>
                <a:lnTo>
                  <a:pt x="771" y="3200"/>
                </a:lnTo>
                <a:close/>
                <a:moveTo>
                  <a:pt x="5014" y="2400"/>
                </a:moveTo>
                <a:lnTo>
                  <a:pt x="5786" y="2400"/>
                </a:lnTo>
                <a:lnTo>
                  <a:pt x="5786" y="1600"/>
                </a:lnTo>
                <a:lnTo>
                  <a:pt x="5014" y="1600"/>
                </a:lnTo>
                <a:lnTo>
                  <a:pt x="5014" y="2400"/>
                </a:lnTo>
                <a:close/>
                <a:moveTo>
                  <a:pt x="3471" y="2400"/>
                </a:moveTo>
                <a:lnTo>
                  <a:pt x="4243" y="2400"/>
                </a:lnTo>
                <a:lnTo>
                  <a:pt x="4243" y="1600"/>
                </a:lnTo>
                <a:lnTo>
                  <a:pt x="3471" y="1600"/>
                </a:lnTo>
                <a:lnTo>
                  <a:pt x="3471" y="2400"/>
                </a:lnTo>
                <a:close/>
                <a:moveTo>
                  <a:pt x="1929" y="2400"/>
                </a:moveTo>
                <a:lnTo>
                  <a:pt x="2700" y="2400"/>
                </a:lnTo>
                <a:lnTo>
                  <a:pt x="2700" y="1600"/>
                </a:lnTo>
                <a:lnTo>
                  <a:pt x="1929" y="1600"/>
                </a:lnTo>
                <a:lnTo>
                  <a:pt x="1929" y="2400"/>
                </a:lnTo>
                <a:close/>
                <a:moveTo>
                  <a:pt x="4369" y="8173"/>
                </a:moveTo>
                <a:lnTo>
                  <a:pt x="8257" y="12206"/>
                </a:lnTo>
                <a:lnTo>
                  <a:pt x="4369" y="16238"/>
                </a:lnTo>
                <a:lnTo>
                  <a:pt x="4914" y="16803"/>
                </a:lnTo>
                <a:lnTo>
                  <a:pt x="9347" y="12206"/>
                </a:lnTo>
                <a:lnTo>
                  <a:pt x="4914" y="7607"/>
                </a:lnTo>
                <a:lnTo>
                  <a:pt x="4369" y="8173"/>
                </a:lnTo>
                <a:close/>
                <a:moveTo>
                  <a:pt x="10029" y="15200"/>
                </a:moveTo>
                <a:lnTo>
                  <a:pt x="16586" y="15200"/>
                </a:lnTo>
                <a:lnTo>
                  <a:pt x="16586" y="14400"/>
                </a:lnTo>
                <a:lnTo>
                  <a:pt x="10029" y="14400"/>
                </a:lnTo>
                <a:lnTo>
                  <a:pt x="10029" y="15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0" name="Google Shape;1080;g2ce3f88fed4_5_1216"/>
          <p:cNvSpPr/>
          <p:nvPr/>
        </p:nvSpPr>
        <p:spPr>
          <a:xfrm>
            <a:off x="9451915" y="1839818"/>
            <a:ext cx="622028" cy="622035"/>
          </a:xfrm>
          <a:custGeom>
            <a:avLst/>
            <a:gdLst/>
            <a:ahLst/>
            <a:cxnLst/>
            <a:rect l="l" t="t" r="r" b="b"/>
            <a:pathLst>
              <a:path w="21592" h="21600" extrusionOk="0">
                <a:moveTo>
                  <a:pt x="11986" y="3701"/>
                </a:moveTo>
                <a:cubicBezTo>
                  <a:pt x="11955" y="3771"/>
                  <a:pt x="11945" y="3848"/>
                  <a:pt x="11959" y="3924"/>
                </a:cubicBezTo>
                <a:lnTo>
                  <a:pt x="12285" y="5786"/>
                </a:lnTo>
                <a:lnTo>
                  <a:pt x="9323" y="5786"/>
                </a:lnTo>
                <a:lnTo>
                  <a:pt x="9634" y="3921"/>
                </a:lnTo>
                <a:cubicBezTo>
                  <a:pt x="9647" y="3846"/>
                  <a:pt x="9637" y="3770"/>
                  <a:pt x="9606" y="3701"/>
                </a:cubicBezTo>
                <a:lnTo>
                  <a:pt x="8305" y="771"/>
                </a:lnTo>
                <a:lnTo>
                  <a:pt x="13287" y="771"/>
                </a:lnTo>
                <a:lnTo>
                  <a:pt x="11986" y="3701"/>
                </a:lnTo>
                <a:close/>
                <a:moveTo>
                  <a:pt x="14204" y="176"/>
                </a:moveTo>
                <a:cubicBezTo>
                  <a:pt x="14133" y="66"/>
                  <a:pt x="14011" y="0"/>
                  <a:pt x="13881" y="0"/>
                </a:cubicBezTo>
                <a:lnTo>
                  <a:pt x="7711" y="0"/>
                </a:lnTo>
                <a:cubicBezTo>
                  <a:pt x="7581" y="0"/>
                  <a:pt x="7459" y="66"/>
                  <a:pt x="7388" y="176"/>
                </a:cubicBezTo>
                <a:cubicBezTo>
                  <a:pt x="7317" y="285"/>
                  <a:pt x="7306" y="423"/>
                  <a:pt x="7359" y="542"/>
                </a:cubicBezTo>
                <a:lnTo>
                  <a:pt x="8854" y="3908"/>
                </a:lnTo>
                <a:lnTo>
                  <a:pt x="8488" y="6108"/>
                </a:lnTo>
                <a:cubicBezTo>
                  <a:pt x="8469" y="6220"/>
                  <a:pt x="8501" y="6334"/>
                  <a:pt x="8574" y="6421"/>
                </a:cubicBezTo>
                <a:cubicBezTo>
                  <a:pt x="8647" y="6507"/>
                  <a:pt x="8755" y="6557"/>
                  <a:pt x="8868" y="6557"/>
                </a:cubicBezTo>
                <a:lnTo>
                  <a:pt x="10410" y="6557"/>
                </a:lnTo>
                <a:lnTo>
                  <a:pt x="10410" y="10414"/>
                </a:lnTo>
                <a:lnTo>
                  <a:pt x="11182" y="10414"/>
                </a:lnTo>
                <a:lnTo>
                  <a:pt x="11182" y="6557"/>
                </a:lnTo>
                <a:lnTo>
                  <a:pt x="12744" y="6557"/>
                </a:lnTo>
                <a:cubicBezTo>
                  <a:pt x="12858" y="6557"/>
                  <a:pt x="12966" y="6507"/>
                  <a:pt x="13039" y="6419"/>
                </a:cubicBezTo>
                <a:cubicBezTo>
                  <a:pt x="13113" y="6332"/>
                  <a:pt x="13143" y="6217"/>
                  <a:pt x="13124" y="6105"/>
                </a:cubicBezTo>
                <a:lnTo>
                  <a:pt x="12739" y="3907"/>
                </a:lnTo>
                <a:lnTo>
                  <a:pt x="14233" y="542"/>
                </a:lnTo>
                <a:cubicBezTo>
                  <a:pt x="14286" y="423"/>
                  <a:pt x="14275" y="285"/>
                  <a:pt x="14204" y="176"/>
                </a:cubicBezTo>
                <a:close/>
                <a:moveTo>
                  <a:pt x="17293" y="14187"/>
                </a:moveTo>
                <a:lnTo>
                  <a:pt x="16352" y="14638"/>
                </a:lnTo>
                <a:lnTo>
                  <a:pt x="10796" y="17315"/>
                </a:lnTo>
                <a:lnTo>
                  <a:pt x="5240" y="14638"/>
                </a:lnTo>
                <a:lnTo>
                  <a:pt x="4299" y="14187"/>
                </a:lnTo>
                <a:lnTo>
                  <a:pt x="1334" y="12759"/>
                </a:lnTo>
                <a:lnTo>
                  <a:pt x="4280" y="11560"/>
                </a:lnTo>
                <a:lnTo>
                  <a:pt x="10630" y="14619"/>
                </a:lnTo>
                <a:cubicBezTo>
                  <a:pt x="10680" y="14646"/>
                  <a:pt x="10738" y="14657"/>
                  <a:pt x="10796" y="14657"/>
                </a:cubicBezTo>
                <a:cubicBezTo>
                  <a:pt x="10854" y="14657"/>
                  <a:pt x="10912" y="14646"/>
                  <a:pt x="10962" y="14619"/>
                </a:cubicBezTo>
                <a:lnTo>
                  <a:pt x="17312" y="11560"/>
                </a:lnTo>
                <a:lnTo>
                  <a:pt x="20258" y="12759"/>
                </a:lnTo>
                <a:lnTo>
                  <a:pt x="17293" y="14187"/>
                </a:lnTo>
                <a:close/>
                <a:moveTo>
                  <a:pt x="20258" y="16231"/>
                </a:moveTo>
                <a:lnTo>
                  <a:pt x="10796" y="20786"/>
                </a:lnTo>
                <a:lnTo>
                  <a:pt x="1334" y="16231"/>
                </a:lnTo>
                <a:lnTo>
                  <a:pt x="4280" y="15031"/>
                </a:lnTo>
                <a:lnTo>
                  <a:pt x="10630" y="18090"/>
                </a:lnTo>
                <a:cubicBezTo>
                  <a:pt x="10680" y="18117"/>
                  <a:pt x="10738" y="18129"/>
                  <a:pt x="10796" y="18129"/>
                </a:cubicBezTo>
                <a:cubicBezTo>
                  <a:pt x="10854" y="18129"/>
                  <a:pt x="10912" y="18117"/>
                  <a:pt x="10962" y="18090"/>
                </a:cubicBezTo>
                <a:lnTo>
                  <a:pt x="17312" y="15031"/>
                </a:lnTo>
                <a:lnTo>
                  <a:pt x="20258" y="16231"/>
                </a:lnTo>
                <a:close/>
                <a:moveTo>
                  <a:pt x="21592" y="12717"/>
                </a:moveTo>
                <a:cubicBezTo>
                  <a:pt x="21588" y="12563"/>
                  <a:pt x="21492" y="12428"/>
                  <a:pt x="21353" y="12370"/>
                </a:cubicBezTo>
                <a:lnTo>
                  <a:pt x="18253" y="11105"/>
                </a:lnTo>
                <a:lnTo>
                  <a:pt x="21372" y="9604"/>
                </a:lnTo>
                <a:cubicBezTo>
                  <a:pt x="21511" y="9539"/>
                  <a:pt x="21596" y="9396"/>
                  <a:pt x="21592" y="9246"/>
                </a:cubicBezTo>
                <a:cubicBezTo>
                  <a:pt x="21588" y="9091"/>
                  <a:pt x="21492" y="8956"/>
                  <a:pt x="21353" y="8898"/>
                </a:cubicBezTo>
                <a:lnTo>
                  <a:pt x="13861" y="5847"/>
                </a:lnTo>
                <a:lnTo>
                  <a:pt x="13884" y="5971"/>
                </a:lnTo>
                <a:cubicBezTo>
                  <a:pt x="13923" y="6206"/>
                  <a:pt x="13888" y="6441"/>
                  <a:pt x="13792" y="6650"/>
                </a:cubicBezTo>
                <a:lnTo>
                  <a:pt x="20258" y="9288"/>
                </a:lnTo>
                <a:lnTo>
                  <a:pt x="17293" y="10715"/>
                </a:lnTo>
                <a:lnTo>
                  <a:pt x="16352" y="11166"/>
                </a:lnTo>
                <a:lnTo>
                  <a:pt x="10796" y="13843"/>
                </a:lnTo>
                <a:lnTo>
                  <a:pt x="5240" y="11166"/>
                </a:lnTo>
                <a:lnTo>
                  <a:pt x="4299" y="10715"/>
                </a:lnTo>
                <a:lnTo>
                  <a:pt x="1334" y="9288"/>
                </a:lnTo>
                <a:lnTo>
                  <a:pt x="7819" y="6646"/>
                </a:lnTo>
                <a:cubicBezTo>
                  <a:pt x="7727" y="6438"/>
                  <a:pt x="7688" y="6210"/>
                  <a:pt x="7727" y="5982"/>
                </a:cubicBezTo>
                <a:lnTo>
                  <a:pt x="7750" y="5840"/>
                </a:lnTo>
                <a:lnTo>
                  <a:pt x="239" y="8898"/>
                </a:lnTo>
                <a:cubicBezTo>
                  <a:pt x="100" y="8956"/>
                  <a:pt x="4" y="9091"/>
                  <a:pt x="0" y="9246"/>
                </a:cubicBezTo>
                <a:cubicBezTo>
                  <a:pt x="-4" y="9396"/>
                  <a:pt x="81" y="9539"/>
                  <a:pt x="220" y="9604"/>
                </a:cubicBezTo>
                <a:lnTo>
                  <a:pt x="3339" y="11105"/>
                </a:lnTo>
                <a:lnTo>
                  <a:pt x="239" y="12370"/>
                </a:lnTo>
                <a:cubicBezTo>
                  <a:pt x="100" y="12428"/>
                  <a:pt x="4" y="12563"/>
                  <a:pt x="0" y="12717"/>
                </a:cubicBezTo>
                <a:cubicBezTo>
                  <a:pt x="-4" y="12867"/>
                  <a:pt x="81" y="13010"/>
                  <a:pt x="220" y="13076"/>
                </a:cubicBezTo>
                <a:lnTo>
                  <a:pt x="3339" y="14576"/>
                </a:lnTo>
                <a:lnTo>
                  <a:pt x="239" y="15841"/>
                </a:lnTo>
                <a:cubicBezTo>
                  <a:pt x="100" y="15899"/>
                  <a:pt x="4" y="16034"/>
                  <a:pt x="0" y="16188"/>
                </a:cubicBezTo>
                <a:cubicBezTo>
                  <a:pt x="-4" y="16339"/>
                  <a:pt x="81" y="16482"/>
                  <a:pt x="220" y="16547"/>
                </a:cubicBezTo>
                <a:lnTo>
                  <a:pt x="10630" y="21561"/>
                </a:lnTo>
                <a:cubicBezTo>
                  <a:pt x="10680" y="21588"/>
                  <a:pt x="10738" y="21600"/>
                  <a:pt x="10796" y="21600"/>
                </a:cubicBezTo>
                <a:cubicBezTo>
                  <a:pt x="10854" y="21600"/>
                  <a:pt x="10912" y="21588"/>
                  <a:pt x="10962" y="21561"/>
                </a:cubicBezTo>
                <a:lnTo>
                  <a:pt x="21372" y="16547"/>
                </a:lnTo>
                <a:cubicBezTo>
                  <a:pt x="21511" y="16482"/>
                  <a:pt x="21596" y="16339"/>
                  <a:pt x="21592" y="16188"/>
                </a:cubicBezTo>
                <a:cubicBezTo>
                  <a:pt x="21588" y="16034"/>
                  <a:pt x="21492" y="15899"/>
                  <a:pt x="21353" y="15841"/>
                </a:cubicBezTo>
                <a:lnTo>
                  <a:pt x="18253" y="14576"/>
                </a:lnTo>
                <a:lnTo>
                  <a:pt x="21372" y="13076"/>
                </a:lnTo>
                <a:cubicBezTo>
                  <a:pt x="21511" y="13010"/>
                  <a:pt x="21596" y="12867"/>
                  <a:pt x="21592" y="127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ce3f88fed4_5_1228"/>
          <p:cNvSpPr/>
          <p:nvPr/>
        </p:nvSpPr>
        <p:spPr>
          <a:xfrm>
            <a:off x="1017328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6" name="Google Shape;1086;g2ce3f88fed4_5_1228"/>
          <p:cNvSpPr/>
          <p:nvPr/>
        </p:nvSpPr>
        <p:spPr>
          <a:xfrm>
            <a:off x="4468261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7" name="Google Shape;1087;g2ce3f88fed4_5_1228"/>
          <p:cNvSpPr/>
          <p:nvPr/>
        </p:nvSpPr>
        <p:spPr>
          <a:xfrm>
            <a:off x="7912117" y="5301927"/>
            <a:ext cx="3243611" cy="635003"/>
          </a:xfrm>
          <a:prstGeom prst="roundRect">
            <a:avLst>
              <a:gd name="adj" fmla="val 11744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88" name="Google Shape;1088;g2ce3f88fed4_5_122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도형 및 텍스트 상자를 활용한 표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89" name="Google Shape;1089;g2ce3f88fed4_5_1228"/>
          <p:cNvSpPr/>
          <p:nvPr/>
        </p:nvSpPr>
        <p:spPr>
          <a:xfrm rot="5400000">
            <a:off x="5948891" y="-3229627"/>
            <a:ext cx="294219" cy="10138398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0" name="Google Shape;1090;g2ce3f88fed4_5_1228"/>
          <p:cNvSpPr/>
          <p:nvPr/>
        </p:nvSpPr>
        <p:spPr>
          <a:xfrm rot="5400000">
            <a:off x="2504363" y="1468821"/>
            <a:ext cx="294219" cy="3283853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1" name="Google Shape;1091;g2ce3f88fed4_5_1228"/>
          <p:cNvSpPr/>
          <p:nvPr/>
        </p:nvSpPr>
        <p:spPr>
          <a:xfrm rot="5400000">
            <a:off x="6782592" y="635122"/>
            <a:ext cx="294220" cy="495125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2" name="Google Shape;1092;g2ce3f88fed4_5_1228"/>
          <p:cNvSpPr/>
          <p:nvPr/>
        </p:nvSpPr>
        <p:spPr>
          <a:xfrm rot="5400000">
            <a:off x="10223227" y="2306414"/>
            <a:ext cx="294219" cy="1608669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3" name="Google Shape;1093;g2ce3f88fed4_5_1228"/>
          <p:cNvSpPr/>
          <p:nvPr/>
        </p:nvSpPr>
        <p:spPr>
          <a:xfrm rot="5400000">
            <a:off x="5948891" y="4108"/>
            <a:ext cx="294219" cy="10138398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4" name="Google Shape;1094;g2ce3f88fed4_5_1228"/>
          <p:cNvSpPr txBox="1"/>
          <p:nvPr/>
        </p:nvSpPr>
        <p:spPr>
          <a:xfrm>
            <a:off x="5612053" y="1598481"/>
            <a:ext cx="967894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095" name="Google Shape;1095;g2ce3f88fed4_5_1228"/>
          <p:cNvSpPr/>
          <p:nvPr/>
        </p:nvSpPr>
        <p:spPr>
          <a:xfrm>
            <a:off x="4436800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6" name="Google Shape;1096;g2ce3f88fed4_5_1228"/>
          <p:cNvSpPr/>
          <p:nvPr/>
        </p:nvSpPr>
        <p:spPr>
          <a:xfrm>
            <a:off x="2727063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7" name="Google Shape;1097;g2ce3f88fed4_5_1228"/>
          <p:cNvSpPr/>
          <p:nvPr/>
        </p:nvSpPr>
        <p:spPr>
          <a:xfrm>
            <a:off x="1017328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8" name="Google Shape;1098;g2ce3f88fed4_5_1228"/>
          <p:cNvSpPr/>
          <p:nvPr/>
        </p:nvSpPr>
        <p:spPr>
          <a:xfrm>
            <a:off x="9566003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099" name="Google Shape;1099;g2ce3f88fed4_5_1228"/>
          <p:cNvSpPr/>
          <p:nvPr/>
        </p:nvSpPr>
        <p:spPr>
          <a:xfrm>
            <a:off x="7856269" y="2060189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0" name="Google Shape;1100;g2ce3f88fed4_5_1228"/>
          <p:cNvSpPr/>
          <p:nvPr/>
        </p:nvSpPr>
        <p:spPr>
          <a:xfrm>
            <a:off x="6146535" y="2060189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1" name="Google Shape;1101;g2ce3f88fed4_5_1228"/>
          <p:cNvSpPr txBox="1"/>
          <p:nvPr/>
        </p:nvSpPr>
        <p:spPr>
          <a:xfrm>
            <a:off x="1637252" y="2075016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2" name="Google Shape;1102;g2ce3f88fed4_5_1228"/>
          <p:cNvSpPr txBox="1"/>
          <p:nvPr/>
        </p:nvSpPr>
        <p:spPr>
          <a:xfrm>
            <a:off x="3359440" y="2075016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3" name="Google Shape;1103;g2ce3f88fed4_5_1228"/>
          <p:cNvSpPr txBox="1"/>
          <p:nvPr/>
        </p:nvSpPr>
        <p:spPr>
          <a:xfrm>
            <a:off x="5093535" y="2167349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4" name="Google Shape;1104;g2ce3f88fed4_5_1228"/>
          <p:cNvSpPr txBox="1"/>
          <p:nvPr/>
        </p:nvSpPr>
        <p:spPr>
          <a:xfrm>
            <a:off x="6777258" y="2167349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5" name="Google Shape;1105;g2ce3f88fed4_5_1228"/>
          <p:cNvSpPr txBox="1"/>
          <p:nvPr/>
        </p:nvSpPr>
        <p:spPr>
          <a:xfrm>
            <a:off x="8460981" y="2075016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6" name="Google Shape;1106;g2ce3f88fed4_5_1228"/>
          <p:cNvSpPr txBox="1"/>
          <p:nvPr/>
        </p:nvSpPr>
        <p:spPr>
          <a:xfrm>
            <a:off x="10269016" y="2075016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07" name="Google Shape;1107;g2ce3f88fed4_5_1228"/>
          <p:cNvSpPr/>
          <p:nvPr/>
        </p:nvSpPr>
        <p:spPr>
          <a:xfrm>
            <a:off x="4457966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8" name="Google Shape;1108;g2ce3f88fed4_5_1228"/>
          <p:cNvSpPr/>
          <p:nvPr/>
        </p:nvSpPr>
        <p:spPr>
          <a:xfrm>
            <a:off x="2684730" y="3341660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09" name="Google Shape;1109;g2ce3f88fed4_5_1228"/>
          <p:cNvSpPr/>
          <p:nvPr/>
        </p:nvSpPr>
        <p:spPr>
          <a:xfrm>
            <a:off x="1017328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0" name="Google Shape;1110;g2ce3f88fed4_5_1228"/>
          <p:cNvSpPr/>
          <p:nvPr/>
        </p:nvSpPr>
        <p:spPr>
          <a:xfrm>
            <a:off x="9566003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1" name="Google Shape;1111;g2ce3f88fed4_5_1228"/>
          <p:cNvSpPr/>
          <p:nvPr/>
        </p:nvSpPr>
        <p:spPr>
          <a:xfrm>
            <a:off x="7792769" y="3341660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2" name="Google Shape;1112;g2ce3f88fed4_5_1228"/>
          <p:cNvSpPr/>
          <p:nvPr/>
        </p:nvSpPr>
        <p:spPr>
          <a:xfrm>
            <a:off x="6125368" y="3341660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3" name="Google Shape;1113;g2ce3f88fed4_5_1228"/>
          <p:cNvSpPr txBox="1"/>
          <p:nvPr/>
        </p:nvSpPr>
        <p:spPr>
          <a:xfrm>
            <a:off x="1626975" y="3356487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14" name="Google Shape;1114;g2ce3f88fed4_5_1228"/>
          <p:cNvSpPr txBox="1"/>
          <p:nvPr/>
        </p:nvSpPr>
        <p:spPr>
          <a:xfrm>
            <a:off x="3339833" y="3356487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5" name="Google Shape;1115;g2ce3f88fed4_5_1228"/>
          <p:cNvSpPr txBox="1"/>
          <p:nvPr/>
        </p:nvSpPr>
        <p:spPr>
          <a:xfrm>
            <a:off x="5141100" y="3448820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6" name="Google Shape;1116;g2ce3f88fed4_5_1228"/>
          <p:cNvSpPr txBox="1"/>
          <p:nvPr/>
        </p:nvSpPr>
        <p:spPr>
          <a:xfrm>
            <a:off x="6798225" y="3448820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7" name="Google Shape;1117;g2ce3f88fed4_5_1228"/>
          <p:cNvSpPr txBox="1"/>
          <p:nvPr/>
        </p:nvSpPr>
        <p:spPr>
          <a:xfrm>
            <a:off x="8460981" y="3356487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8" name="Google Shape;1118;g2ce3f88fed4_5_1228"/>
          <p:cNvSpPr txBox="1"/>
          <p:nvPr/>
        </p:nvSpPr>
        <p:spPr>
          <a:xfrm>
            <a:off x="10256617" y="3356487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19" name="Google Shape;1119;g2ce3f88fed4_5_1228"/>
          <p:cNvSpPr/>
          <p:nvPr/>
        </p:nvSpPr>
        <p:spPr>
          <a:xfrm>
            <a:off x="4457966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0" name="Google Shape;1120;g2ce3f88fed4_5_1228"/>
          <p:cNvSpPr/>
          <p:nvPr/>
        </p:nvSpPr>
        <p:spPr>
          <a:xfrm>
            <a:off x="2684730" y="4017352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1" name="Google Shape;1121;g2ce3f88fed4_5_1228"/>
          <p:cNvSpPr/>
          <p:nvPr/>
        </p:nvSpPr>
        <p:spPr>
          <a:xfrm>
            <a:off x="1017328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2" name="Google Shape;1122;g2ce3f88fed4_5_1228"/>
          <p:cNvSpPr/>
          <p:nvPr/>
        </p:nvSpPr>
        <p:spPr>
          <a:xfrm>
            <a:off x="9566003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accen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3" name="Google Shape;1123;g2ce3f88fed4_5_1228"/>
          <p:cNvSpPr/>
          <p:nvPr/>
        </p:nvSpPr>
        <p:spPr>
          <a:xfrm>
            <a:off x="7792769" y="4017352"/>
            <a:ext cx="1608668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4" name="Google Shape;1124;g2ce3f88fed4_5_1228"/>
          <p:cNvSpPr/>
          <p:nvPr/>
        </p:nvSpPr>
        <p:spPr>
          <a:xfrm>
            <a:off x="6125368" y="4017352"/>
            <a:ext cx="1608669" cy="634948"/>
          </a:xfrm>
          <a:prstGeom prst="roundRect">
            <a:avLst>
              <a:gd name="adj" fmla="val 11250"/>
            </a:avLst>
          </a:prstGeom>
          <a:solidFill>
            <a:schemeClr val="lt1">
              <a:alpha val="14509"/>
            </a:scheme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5" name="Google Shape;1125;g2ce3f88fed4_5_1228"/>
          <p:cNvSpPr txBox="1"/>
          <p:nvPr/>
        </p:nvSpPr>
        <p:spPr>
          <a:xfrm>
            <a:off x="1626975" y="4032179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26" name="Google Shape;1126;g2ce3f88fed4_5_1228"/>
          <p:cNvSpPr txBox="1"/>
          <p:nvPr/>
        </p:nvSpPr>
        <p:spPr>
          <a:xfrm>
            <a:off x="3339833" y="4032179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7" name="Google Shape;1127;g2ce3f88fed4_5_1228"/>
          <p:cNvSpPr txBox="1"/>
          <p:nvPr/>
        </p:nvSpPr>
        <p:spPr>
          <a:xfrm>
            <a:off x="5141100" y="4124512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8" name="Google Shape;1128;g2ce3f88fed4_5_1228"/>
          <p:cNvSpPr txBox="1"/>
          <p:nvPr/>
        </p:nvSpPr>
        <p:spPr>
          <a:xfrm>
            <a:off x="6798225" y="4124512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Lex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29" name="Google Shape;1129;g2ce3f88fed4_5_1228"/>
          <p:cNvSpPr txBox="1"/>
          <p:nvPr/>
        </p:nvSpPr>
        <p:spPr>
          <a:xfrm>
            <a:off x="8460981" y="4032179"/>
            <a:ext cx="749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Personalize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0" name="Google Shape;1130;g2ce3f88fed4_5_1228"/>
          <p:cNvSpPr txBox="1"/>
          <p:nvPr/>
        </p:nvSpPr>
        <p:spPr>
          <a:xfrm>
            <a:off x="10256617" y="4032179"/>
            <a:ext cx="56970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Forecast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1" name="Google Shape;1131;g2ce3f88fed4_5_1228"/>
          <p:cNvSpPr txBox="1"/>
          <p:nvPr/>
        </p:nvSpPr>
        <p:spPr>
          <a:xfrm>
            <a:off x="2129053" y="2869657"/>
            <a:ext cx="1044838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ML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2" name="Google Shape;1132;g2ce3f88fed4_5_1228"/>
          <p:cNvSpPr txBox="1"/>
          <p:nvPr/>
        </p:nvSpPr>
        <p:spPr>
          <a:xfrm>
            <a:off x="6082515" y="2869657"/>
            <a:ext cx="1694375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SageMaker Studio IDE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3" name="Google Shape;1133;g2ce3f88fed4_5_1228"/>
          <p:cNvSpPr txBox="1"/>
          <p:nvPr/>
        </p:nvSpPr>
        <p:spPr>
          <a:xfrm>
            <a:off x="10054865" y="2977378"/>
            <a:ext cx="630942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VISION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4" name="Google Shape;1134;g2ce3f88fed4_5_1228"/>
          <p:cNvSpPr txBox="1"/>
          <p:nvPr/>
        </p:nvSpPr>
        <p:spPr>
          <a:xfrm>
            <a:off x="4589177" y="4832216"/>
            <a:ext cx="3013646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ML FRAMEWORKS &amp;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5" name="Google Shape;1135;g2ce3f88fed4_5_1228"/>
          <p:cNvSpPr txBox="1"/>
          <p:nvPr/>
        </p:nvSpPr>
        <p:spPr>
          <a:xfrm>
            <a:off x="2328116" y="5316781"/>
            <a:ext cx="794128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Rekognition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36" name="Google Shape;1136;g2ce3f88fed4_5_1228"/>
          <p:cNvSpPr txBox="1"/>
          <p:nvPr/>
        </p:nvSpPr>
        <p:spPr>
          <a:xfrm>
            <a:off x="5914570" y="5316781"/>
            <a:ext cx="619721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Translate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7" name="Google Shape;1137;g2ce3f88fed4_5_1228"/>
          <p:cNvSpPr txBox="1"/>
          <p:nvPr/>
        </p:nvSpPr>
        <p:spPr>
          <a:xfrm>
            <a:off x="9365159" y="5409114"/>
            <a:ext cx="569708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38" name="Google Shape;1138;g2ce3f88fed4_5_1228"/>
          <p:cNvSpPr/>
          <p:nvPr/>
        </p:nvSpPr>
        <p:spPr>
          <a:xfrm>
            <a:off x="2957840" y="2227663"/>
            <a:ext cx="328848" cy="3000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39" name="Google Shape;1139;g2ce3f88fed4_5_1228"/>
          <p:cNvSpPr/>
          <p:nvPr/>
        </p:nvSpPr>
        <p:spPr>
          <a:xfrm>
            <a:off x="6370117" y="2227663"/>
            <a:ext cx="338301" cy="300000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0" name="Google Shape;1140;g2ce3f88fed4_5_1228"/>
          <p:cNvSpPr/>
          <p:nvPr/>
        </p:nvSpPr>
        <p:spPr>
          <a:xfrm>
            <a:off x="1264809" y="2227663"/>
            <a:ext cx="215788" cy="300001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1" name="Google Shape;1141;g2ce3f88fed4_5_1228"/>
          <p:cNvSpPr/>
          <p:nvPr/>
        </p:nvSpPr>
        <p:spPr>
          <a:xfrm>
            <a:off x="4710182" y="2227664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2" name="Google Shape;1142;g2ce3f88fed4_5_1228"/>
          <p:cNvSpPr/>
          <p:nvPr/>
        </p:nvSpPr>
        <p:spPr>
          <a:xfrm>
            <a:off x="9821727" y="2227662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3" name="Google Shape;1143;g2ce3f88fed4_5_1228"/>
          <p:cNvSpPr/>
          <p:nvPr/>
        </p:nvSpPr>
        <p:spPr>
          <a:xfrm>
            <a:off x="8092378" y="2227661"/>
            <a:ext cx="300011" cy="300005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4" name="Google Shape;1144;g2ce3f88fed4_5_1228"/>
          <p:cNvSpPr/>
          <p:nvPr/>
        </p:nvSpPr>
        <p:spPr>
          <a:xfrm>
            <a:off x="1264809" y="3509133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5" name="Google Shape;1145;g2ce3f88fed4_5_1228"/>
          <p:cNvSpPr/>
          <p:nvPr/>
        </p:nvSpPr>
        <p:spPr>
          <a:xfrm>
            <a:off x="1264809" y="4184825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6" name="Google Shape;1146;g2ce3f88fed4_5_1228"/>
          <p:cNvSpPr/>
          <p:nvPr/>
        </p:nvSpPr>
        <p:spPr>
          <a:xfrm>
            <a:off x="1971822" y="5469427"/>
            <a:ext cx="215788" cy="300002"/>
          </a:xfrm>
          <a:custGeom>
            <a:avLst/>
            <a:gdLst/>
            <a:ahLst/>
            <a:cxnLst/>
            <a:rect l="l" t="t" r="r" b="b"/>
            <a:pathLst>
              <a:path w="21238" h="21600" extrusionOk="0">
                <a:moveTo>
                  <a:pt x="11739" y="8128"/>
                </a:moveTo>
                <a:cubicBezTo>
                  <a:pt x="11739" y="7670"/>
                  <a:pt x="11238" y="7297"/>
                  <a:pt x="10622" y="7297"/>
                </a:cubicBezTo>
                <a:cubicBezTo>
                  <a:pt x="10005" y="7297"/>
                  <a:pt x="9504" y="7670"/>
                  <a:pt x="9504" y="8128"/>
                </a:cubicBezTo>
                <a:cubicBezTo>
                  <a:pt x="9504" y="8586"/>
                  <a:pt x="10005" y="8959"/>
                  <a:pt x="10622" y="8959"/>
                </a:cubicBezTo>
                <a:cubicBezTo>
                  <a:pt x="11238" y="8959"/>
                  <a:pt x="11739" y="8586"/>
                  <a:pt x="11739" y="8128"/>
                </a:cubicBezTo>
                <a:close/>
                <a:moveTo>
                  <a:pt x="11632" y="6732"/>
                </a:moveTo>
                <a:lnTo>
                  <a:pt x="19041" y="601"/>
                </a:lnTo>
                <a:lnTo>
                  <a:pt x="19804" y="1110"/>
                </a:lnTo>
                <a:lnTo>
                  <a:pt x="12398" y="7238"/>
                </a:lnTo>
                <a:cubicBezTo>
                  <a:pt x="12628" y="7493"/>
                  <a:pt x="12764" y="7799"/>
                  <a:pt x="12764" y="8128"/>
                </a:cubicBezTo>
                <a:cubicBezTo>
                  <a:pt x="12764" y="9006"/>
                  <a:pt x="11803" y="9721"/>
                  <a:pt x="10622" y="9721"/>
                </a:cubicBezTo>
                <a:cubicBezTo>
                  <a:pt x="9441" y="9721"/>
                  <a:pt x="8480" y="9006"/>
                  <a:pt x="8480" y="8128"/>
                </a:cubicBezTo>
                <a:cubicBezTo>
                  <a:pt x="8480" y="7250"/>
                  <a:pt x="9441" y="6535"/>
                  <a:pt x="10622" y="6535"/>
                </a:cubicBezTo>
                <a:cubicBezTo>
                  <a:pt x="10989" y="6535"/>
                  <a:pt x="11329" y="6611"/>
                  <a:pt x="11632" y="6732"/>
                </a:cubicBezTo>
                <a:close/>
                <a:moveTo>
                  <a:pt x="12737" y="10690"/>
                </a:moveTo>
                <a:lnTo>
                  <a:pt x="12798" y="10792"/>
                </a:lnTo>
                <a:cubicBezTo>
                  <a:pt x="13141" y="10636"/>
                  <a:pt x="13454" y="10445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close/>
                <a:moveTo>
                  <a:pt x="10621" y="2415"/>
                </a:moveTo>
                <a:cubicBezTo>
                  <a:pt x="6386" y="2415"/>
                  <a:pt x="2938" y="4979"/>
                  <a:pt x="2938" y="8130"/>
                </a:cubicBezTo>
                <a:cubicBezTo>
                  <a:pt x="2938" y="10069"/>
                  <a:pt x="4239" y="11855"/>
                  <a:pt x="6427" y="12914"/>
                </a:cubicBezTo>
                <a:lnTo>
                  <a:pt x="6985" y="12274"/>
                </a:lnTo>
                <a:cubicBezTo>
                  <a:pt x="5090" y="11360"/>
                  <a:pt x="3962" y="9810"/>
                  <a:pt x="3962" y="8130"/>
                </a:cubicBezTo>
                <a:cubicBezTo>
                  <a:pt x="3962" y="5398"/>
                  <a:pt x="6949" y="3177"/>
                  <a:pt x="10621" y="3177"/>
                </a:cubicBezTo>
                <a:cubicBezTo>
                  <a:pt x="11385" y="3177"/>
                  <a:pt x="12128" y="3269"/>
                  <a:pt x="12834" y="3455"/>
                </a:cubicBezTo>
                <a:lnTo>
                  <a:pt x="13566" y="2850"/>
                </a:lnTo>
                <a:cubicBezTo>
                  <a:pt x="12634" y="2564"/>
                  <a:pt x="11641" y="2415"/>
                  <a:pt x="10621" y="2415"/>
                </a:cubicBezTo>
                <a:close/>
                <a:moveTo>
                  <a:pt x="17372" y="5402"/>
                </a:moveTo>
                <a:lnTo>
                  <a:pt x="16640" y="6008"/>
                </a:lnTo>
                <a:cubicBezTo>
                  <a:pt x="17060" y="6670"/>
                  <a:pt x="17280" y="7394"/>
                  <a:pt x="17280" y="8130"/>
                </a:cubicBezTo>
                <a:cubicBezTo>
                  <a:pt x="17280" y="9806"/>
                  <a:pt x="16153" y="11356"/>
                  <a:pt x="14258" y="12274"/>
                </a:cubicBezTo>
                <a:lnTo>
                  <a:pt x="14822" y="12914"/>
                </a:lnTo>
                <a:cubicBezTo>
                  <a:pt x="17003" y="11851"/>
                  <a:pt x="18304" y="10064"/>
                  <a:pt x="18304" y="8130"/>
                </a:cubicBezTo>
                <a:cubicBezTo>
                  <a:pt x="18304" y="7177"/>
                  <a:pt x="17982" y="6240"/>
                  <a:pt x="17372" y="5402"/>
                </a:cubicBezTo>
                <a:close/>
                <a:moveTo>
                  <a:pt x="8506" y="10688"/>
                </a:moveTo>
                <a:cubicBezTo>
                  <a:pt x="7133" y="10244"/>
                  <a:pt x="6245" y="9238"/>
                  <a:pt x="6245" y="8123"/>
                </a:cubicBezTo>
                <a:cubicBezTo>
                  <a:pt x="6245" y="7674"/>
                  <a:pt x="6385" y="7245"/>
                  <a:pt x="6660" y="6848"/>
                </a:cubicBezTo>
                <a:lnTo>
                  <a:pt x="5750" y="6499"/>
                </a:lnTo>
                <a:cubicBezTo>
                  <a:pt x="5404" y="6997"/>
                  <a:pt x="5220" y="7559"/>
                  <a:pt x="5220" y="8123"/>
                </a:cubicBezTo>
                <a:cubicBezTo>
                  <a:pt x="5220" y="9541"/>
                  <a:pt x="6350" y="10822"/>
                  <a:pt x="8099" y="11387"/>
                </a:cubicBezTo>
                <a:lnTo>
                  <a:pt x="8506" y="10688"/>
                </a:lnTo>
                <a:close/>
                <a:moveTo>
                  <a:pt x="15677" y="6804"/>
                </a:moveTo>
                <a:lnTo>
                  <a:pt x="14888" y="7455"/>
                </a:lnTo>
                <a:cubicBezTo>
                  <a:pt x="14965" y="7669"/>
                  <a:pt x="15001" y="7893"/>
                  <a:pt x="15001" y="8122"/>
                </a:cubicBezTo>
                <a:cubicBezTo>
                  <a:pt x="15001" y="8941"/>
                  <a:pt x="14524" y="9699"/>
                  <a:pt x="13726" y="10221"/>
                </a:cubicBezTo>
                <a:cubicBezTo>
                  <a:pt x="13726" y="10221"/>
                  <a:pt x="13720" y="10221"/>
                  <a:pt x="13720" y="10225"/>
                </a:cubicBezTo>
                <a:cubicBezTo>
                  <a:pt x="13434" y="10415"/>
                  <a:pt x="13100" y="10571"/>
                  <a:pt x="12737" y="10690"/>
                </a:cubicBezTo>
                <a:lnTo>
                  <a:pt x="12798" y="10792"/>
                </a:lnTo>
                <a:lnTo>
                  <a:pt x="13146" y="11387"/>
                </a:lnTo>
                <a:cubicBezTo>
                  <a:pt x="14893" y="10823"/>
                  <a:pt x="16025" y="9543"/>
                  <a:pt x="16025" y="8122"/>
                </a:cubicBezTo>
                <a:cubicBezTo>
                  <a:pt x="16025" y="7669"/>
                  <a:pt x="15908" y="7219"/>
                  <a:pt x="15677" y="6804"/>
                </a:cubicBezTo>
                <a:close/>
                <a:moveTo>
                  <a:pt x="21224" y="8015"/>
                </a:moveTo>
                <a:cubicBezTo>
                  <a:pt x="20911" y="12907"/>
                  <a:pt x="11415" y="21120"/>
                  <a:pt x="11010" y="21467"/>
                </a:cubicBezTo>
                <a:cubicBezTo>
                  <a:pt x="10914" y="21550"/>
                  <a:pt x="10770" y="21600"/>
                  <a:pt x="10621" y="21600"/>
                </a:cubicBezTo>
                <a:cubicBezTo>
                  <a:pt x="10473" y="21600"/>
                  <a:pt x="10329" y="21550"/>
                  <a:pt x="10232" y="21467"/>
                </a:cubicBezTo>
                <a:cubicBezTo>
                  <a:pt x="9832" y="21120"/>
                  <a:pt x="331" y="12907"/>
                  <a:pt x="13" y="8015"/>
                </a:cubicBezTo>
                <a:cubicBezTo>
                  <a:pt x="-268" y="3600"/>
                  <a:pt x="4045" y="229"/>
                  <a:pt x="10273" y="0"/>
                </a:cubicBezTo>
                <a:lnTo>
                  <a:pt x="10944" y="0"/>
                </a:lnTo>
                <a:cubicBezTo>
                  <a:pt x="12757" y="69"/>
                  <a:pt x="14407" y="389"/>
                  <a:pt x="15862" y="952"/>
                </a:cubicBezTo>
                <a:lnTo>
                  <a:pt x="15144" y="1547"/>
                </a:lnTo>
                <a:cubicBezTo>
                  <a:pt x="13879" y="1082"/>
                  <a:pt x="12465" y="819"/>
                  <a:pt x="10923" y="762"/>
                </a:cubicBezTo>
                <a:lnTo>
                  <a:pt x="10294" y="762"/>
                </a:lnTo>
                <a:cubicBezTo>
                  <a:pt x="4690" y="968"/>
                  <a:pt x="781" y="4004"/>
                  <a:pt x="1038" y="7977"/>
                </a:cubicBezTo>
                <a:cubicBezTo>
                  <a:pt x="1304" y="12072"/>
                  <a:pt x="8814" y="19013"/>
                  <a:pt x="10621" y="20629"/>
                </a:cubicBezTo>
                <a:cubicBezTo>
                  <a:pt x="12430" y="19013"/>
                  <a:pt x="19939" y="12072"/>
                  <a:pt x="20205" y="7977"/>
                </a:cubicBezTo>
                <a:cubicBezTo>
                  <a:pt x="20292" y="6583"/>
                  <a:pt x="19852" y="5246"/>
                  <a:pt x="18935" y="4107"/>
                </a:cubicBezTo>
                <a:lnTo>
                  <a:pt x="19688" y="3562"/>
                </a:lnTo>
                <a:cubicBezTo>
                  <a:pt x="20799" y="4865"/>
                  <a:pt x="21332" y="6408"/>
                  <a:pt x="21224" y="801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7" name="Google Shape;1147;g2ce3f88fed4_5_1228"/>
          <p:cNvSpPr/>
          <p:nvPr/>
        </p:nvSpPr>
        <p:spPr>
          <a:xfrm>
            <a:off x="2957840" y="3509133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8" name="Google Shape;1148;g2ce3f88fed4_5_1228"/>
          <p:cNvSpPr/>
          <p:nvPr/>
        </p:nvSpPr>
        <p:spPr>
          <a:xfrm>
            <a:off x="2957840" y="4184825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49" name="Google Shape;1149;g2ce3f88fed4_5_1228"/>
          <p:cNvSpPr/>
          <p:nvPr/>
        </p:nvSpPr>
        <p:spPr>
          <a:xfrm>
            <a:off x="4710182" y="3509135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0" name="Google Shape;1150;g2ce3f88fed4_5_1228"/>
          <p:cNvSpPr/>
          <p:nvPr/>
        </p:nvSpPr>
        <p:spPr>
          <a:xfrm>
            <a:off x="4710182" y="4184827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1" name="Google Shape;1151;g2ce3f88fed4_5_1228"/>
          <p:cNvSpPr/>
          <p:nvPr/>
        </p:nvSpPr>
        <p:spPr>
          <a:xfrm>
            <a:off x="5454958" y="5469427"/>
            <a:ext cx="328848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803" y="7786"/>
                </a:moveTo>
                <a:lnTo>
                  <a:pt x="4806" y="11072"/>
                </a:lnTo>
                <a:lnTo>
                  <a:pt x="7803" y="14357"/>
                </a:lnTo>
                <a:lnTo>
                  <a:pt x="8339" y="13770"/>
                </a:lnTo>
                <a:lnTo>
                  <a:pt x="5877" y="11072"/>
                </a:lnTo>
                <a:lnTo>
                  <a:pt x="8339" y="8374"/>
                </a:lnTo>
                <a:lnTo>
                  <a:pt x="7803" y="7786"/>
                </a:lnTo>
                <a:close/>
                <a:moveTo>
                  <a:pt x="758" y="20769"/>
                </a:moveTo>
                <a:lnTo>
                  <a:pt x="10611" y="20769"/>
                </a:lnTo>
                <a:lnTo>
                  <a:pt x="10611" y="831"/>
                </a:lnTo>
                <a:lnTo>
                  <a:pt x="758" y="831"/>
                </a:lnTo>
                <a:lnTo>
                  <a:pt x="758" y="20769"/>
                </a:lnTo>
                <a:close/>
                <a:moveTo>
                  <a:pt x="0" y="21600"/>
                </a:moveTo>
                <a:lnTo>
                  <a:pt x="11368" y="21600"/>
                </a:lnTo>
                <a:lnTo>
                  <a:pt x="11368" y="0"/>
                </a:lnTo>
                <a:lnTo>
                  <a:pt x="0" y="0"/>
                </a:lnTo>
                <a:lnTo>
                  <a:pt x="0" y="21600"/>
                </a:lnTo>
                <a:close/>
                <a:moveTo>
                  <a:pt x="1985" y="10800"/>
                </a:moveTo>
                <a:cubicBezTo>
                  <a:pt x="1985" y="15528"/>
                  <a:pt x="5494" y="19375"/>
                  <a:pt x="9808" y="19375"/>
                </a:cubicBezTo>
                <a:lnTo>
                  <a:pt x="9808" y="18544"/>
                </a:lnTo>
                <a:cubicBezTo>
                  <a:pt x="5912" y="18544"/>
                  <a:pt x="2743" y="15070"/>
                  <a:pt x="2743" y="10800"/>
                </a:cubicBezTo>
                <a:cubicBezTo>
                  <a:pt x="2743" y="6530"/>
                  <a:pt x="5912" y="3056"/>
                  <a:pt x="9808" y="3056"/>
                </a:cubicBezTo>
                <a:lnTo>
                  <a:pt x="9808" y="2225"/>
                </a:lnTo>
                <a:cubicBezTo>
                  <a:pt x="5494" y="2225"/>
                  <a:pt x="1985" y="6072"/>
                  <a:pt x="1985" y="10800"/>
                </a:cubicBezTo>
                <a:close/>
                <a:moveTo>
                  <a:pt x="12015" y="15120"/>
                </a:moveTo>
                <a:lnTo>
                  <a:pt x="12015" y="15950"/>
                </a:lnTo>
                <a:cubicBezTo>
                  <a:pt x="14606" y="15950"/>
                  <a:pt x="16714" y="13640"/>
                  <a:pt x="16714" y="10800"/>
                </a:cubicBezTo>
                <a:cubicBezTo>
                  <a:pt x="16714" y="7960"/>
                  <a:pt x="14606" y="5649"/>
                  <a:pt x="12015" y="5649"/>
                </a:cubicBezTo>
                <a:lnTo>
                  <a:pt x="12015" y="6480"/>
                </a:lnTo>
                <a:cubicBezTo>
                  <a:pt x="14189" y="6480"/>
                  <a:pt x="15956" y="8418"/>
                  <a:pt x="15956" y="10800"/>
                </a:cubicBezTo>
                <a:cubicBezTo>
                  <a:pt x="15956" y="13182"/>
                  <a:pt x="14189" y="15120"/>
                  <a:pt x="12015" y="15120"/>
                </a:cubicBezTo>
                <a:close/>
                <a:moveTo>
                  <a:pt x="21600" y="9077"/>
                </a:moveTo>
                <a:lnTo>
                  <a:pt x="21600" y="12523"/>
                </a:lnTo>
                <a:cubicBezTo>
                  <a:pt x="21600" y="12989"/>
                  <a:pt x="21254" y="13368"/>
                  <a:pt x="20828" y="13368"/>
                </a:cubicBezTo>
                <a:lnTo>
                  <a:pt x="19484" y="13368"/>
                </a:lnTo>
                <a:cubicBezTo>
                  <a:pt x="19333" y="13912"/>
                  <a:pt x="19133" y="14440"/>
                  <a:pt x="18887" y="14944"/>
                </a:cubicBezTo>
                <a:lnTo>
                  <a:pt x="19839" y="15987"/>
                </a:lnTo>
                <a:cubicBezTo>
                  <a:pt x="19985" y="16147"/>
                  <a:pt x="20065" y="16360"/>
                  <a:pt x="20065" y="16585"/>
                </a:cubicBezTo>
                <a:cubicBezTo>
                  <a:pt x="20065" y="16811"/>
                  <a:pt x="19985" y="17024"/>
                  <a:pt x="19839" y="17184"/>
                </a:cubicBezTo>
                <a:lnTo>
                  <a:pt x="17616" y="19620"/>
                </a:lnTo>
                <a:cubicBezTo>
                  <a:pt x="17325" y="19939"/>
                  <a:pt x="16816" y="19940"/>
                  <a:pt x="16525" y="19619"/>
                </a:cubicBezTo>
                <a:lnTo>
                  <a:pt x="15573" y="18577"/>
                </a:lnTo>
                <a:cubicBezTo>
                  <a:pt x="15114" y="18846"/>
                  <a:pt x="14632" y="19065"/>
                  <a:pt x="14136" y="19231"/>
                </a:cubicBezTo>
                <a:lnTo>
                  <a:pt x="14136" y="20704"/>
                </a:lnTo>
                <a:cubicBezTo>
                  <a:pt x="14136" y="21171"/>
                  <a:pt x="13790" y="21551"/>
                  <a:pt x="13364" y="21551"/>
                </a:cubicBezTo>
                <a:lnTo>
                  <a:pt x="11792" y="21551"/>
                </a:lnTo>
                <a:lnTo>
                  <a:pt x="11792" y="20720"/>
                </a:lnTo>
                <a:lnTo>
                  <a:pt x="13364" y="20720"/>
                </a:lnTo>
                <a:lnTo>
                  <a:pt x="13378" y="18598"/>
                </a:lnTo>
                <a:lnTo>
                  <a:pt x="13660" y="18516"/>
                </a:lnTo>
                <a:cubicBezTo>
                  <a:pt x="14284" y="18335"/>
                  <a:pt x="14885" y="18061"/>
                  <a:pt x="15448" y="17702"/>
                </a:cubicBezTo>
                <a:lnTo>
                  <a:pt x="15700" y="17541"/>
                </a:lnTo>
                <a:lnTo>
                  <a:pt x="17061" y="19033"/>
                </a:lnTo>
                <a:lnTo>
                  <a:pt x="19303" y="16596"/>
                </a:lnTo>
                <a:lnTo>
                  <a:pt x="17942" y="15083"/>
                </a:lnTo>
                <a:lnTo>
                  <a:pt x="18089" y="14807"/>
                </a:lnTo>
                <a:cubicBezTo>
                  <a:pt x="18417" y="14190"/>
                  <a:pt x="18667" y="13530"/>
                  <a:pt x="18832" y="12847"/>
                </a:cubicBezTo>
                <a:lnTo>
                  <a:pt x="18906" y="12538"/>
                </a:lnTo>
                <a:lnTo>
                  <a:pt x="20828" y="12538"/>
                </a:lnTo>
                <a:lnTo>
                  <a:pt x="20842" y="9077"/>
                </a:lnTo>
                <a:lnTo>
                  <a:pt x="18906" y="9062"/>
                </a:lnTo>
                <a:lnTo>
                  <a:pt x="18832" y="8753"/>
                </a:lnTo>
                <a:cubicBezTo>
                  <a:pt x="18667" y="8070"/>
                  <a:pt x="18417" y="7410"/>
                  <a:pt x="18089" y="6793"/>
                </a:cubicBezTo>
                <a:lnTo>
                  <a:pt x="17942" y="6516"/>
                </a:lnTo>
                <a:lnTo>
                  <a:pt x="19303" y="5025"/>
                </a:lnTo>
                <a:lnTo>
                  <a:pt x="17080" y="2567"/>
                </a:lnTo>
                <a:lnTo>
                  <a:pt x="15700" y="4059"/>
                </a:lnTo>
                <a:lnTo>
                  <a:pt x="15448" y="3898"/>
                </a:lnTo>
                <a:cubicBezTo>
                  <a:pt x="14885" y="3539"/>
                  <a:pt x="14284" y="3265"/>
                  <a:pt x="13660" y="3084"/>
                </a:cubicBezTo>
                <a:lnTo>
                  <a:pt x="13378" y="3002"/>
                </a:lnTo>
                <a:lnTo>
                  <a:pt x="13378" y="896"/>
                </a:lnTo>
                <a:lnTo>
                  <a:pt x="11825" y="880"/>
                </a:lnTo>
                <a:lnTo>
                  <a:pt x="11825" y="49"/>
                </a:lnTo>
                <a:lnTo>
                  <a:pt x="13364" y="49"/>
                </a:lnTo>
                <a:cubicBezTo>
                  <a:pt x="13790" y="49"/>
                  <a:pt x="14136" y="429"/>
                  <a:pt x="14136" y="896"/>
                </a:cubicBezTo>
                <a:lnTo>
                  <a:pt x="14136" y="2369"/>
                </a:lnTo>
                <a:cubicBezTo>
                  <a:pt x="14632" y="2535"/>
                  <a:pt x="15114" y="2754"/>
                  <a:pt x="15573" y="3023"/>
                </a:cubicBezTo>
                <a:lnTo>
                  <a:pt x="16525" y="1980"/>
                </a:lnTo>
                <a:cubicBezTo>
                  <a:pt x="16816" y="1660"/>
                  <a:pt x="17325" y="1661"/>
                  <a:pt x="17616" y="1980"/>
                </a:cubicBezTo>
                <a:lnTo>
                  <a:pt x="19839" y="4416"/>
                </a:lnTo>
                <a:cubicBezTo>
                  <a:pt x="19985" y="4576"/>
                  <a:pt x="20065" y="4789"/>
                  <a:pt x="20065" y="5015"/>
                </a:cubicBezTo>
                <a:cubicBezTo>
                  <a:pt x="20065" y="5240"/>
                  <a:pt x="19985" y="5453"/>
                  <a:pt x="19839" y="5613"/>
                </a:cubicBezTo>
                <a:lnTo>
                  <a:pt x="18887" y="6656"/>
                </a:lnTo>
                <a:cubicBezTo>
                  <a:pt x="19133" y="7160"/>
                  <a:pt x="19333" y="7688"/>
                  <a:pt x="19484" y="8231"/>
                </a:cubicBezTo>
                <a:lnTo>
                  <a:pt x="20828" y="8231"/>
                </a:lnTo>
                <a:cubicBezTo>
                  <a:pt x="21254" y="8231"/>
                  <a:pt x="21600" y="8611"/>
                  <a:pt x="21600" y="907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2" name="Google Shape;1152;g2ce3f88fed4_5_1228"/>
          <p:cNvSpPr/>
          <p:nvPr/>
        </p:nvSpPr>
        <p:spPr>
          <a:xfrm>
            <a:off x="6370117" y="3509134"/>
            <a:ext cx="338301" cy="300000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3" name="Google Shape;1153;g2ce3f88fed4_5_1228"/>
          <p:cNvSpPr/>
          <p:nvPr/>
        </p:nvSpPr>
        <p:spPr>
          <a:xfrm>
            <a:off x="6370117" y="4184826"/>
            <a:ext cx="338301" cy="300001"/>
          </a:xfrm>
          <a:custGeom>
            <a:avLst/>
            <a:gdLst/>
            <a:ahLst/>
            <a:cxnLst/>
            <a:rect l="l" t="t" r="r" b="b"/>
            <a:pathLst>
              <a:path w="21600" h="21099" extrusionOk="0">
                <a:moveTo>
                  <a:pt x="14870" y="13001"/>
                </a:moveTo>
                <a:cubicBezTo>
                  <a:pt x="14870" y="12257"/>
                  <a:pt x="14322" y="11651"/>
                  <a:pt x="13649" y="11651"/>
                </a:cubicBezTo>
                <a:cubicBezTo>
                  <a:pt x="12976" y="11651"/>
                  <a:pt x="12428" y="12257"/>
                  <a:pt x="12428" y="13001"/>
                </a:cubicBezTo>
                <a:cubicBezTo>
                  <a:pt x="12428" y="13745"/>
                  <a:pt x="12976" y="14351"/>
                  <a:pt x="13649" y="14351"/>
                </a:cubicBezTo>
                <a:cubicBezTo>
                  <a:pt x="14322" y="14351"/>
                  <a:pt x="14870" y="13745"/>
                  <a:pt x="14870" y="13001"/>
                </a:cubicBezTo>
                <a:moveTo>
                  <a:pt x="10393" y="8502"/>
                </a:moveTo>
                <a:cubicBezTo>
                  <a:pt x="11066" y="8502"/>
                  <a:pt x="11614" y="7896"/>
                  <a:pt x="11614" y="7152"/>
                </a:cubicBezTo>
                <a:cubicBezTo>
                  <a:pt x="11614" y="6408"/>
                  <a:pt x="11066" y="5802"/>
                  <a:pt x="10393" y="5802"/>
                </a:cubicBezTo>
                <a:cubicBezTo>
                  <a:pt x="9720" y="5802"/>
                  <a:pt x="9172" y="6408"/>
                  <a:pt x="9172" y="7152"/>
                </a:cubicBezTo>
                <a:cubicBezTo>
                  <a:pt x="9172" y="7896"/>
                  <a:pt x="9720" y="8502"/>
                  <a:pt x="10393" y="8502"/>
                </a:cubicBezTo>
                <a:moveTo>
                  <a:pt x="6730" y="13451"/>
                </a:moveTo>
                <a:cubicBezTo>
                  <a:pt x="7403" y="13451"/>
                  <a:pt x="7951" y="12845"/>
                  <a:pt x="7951" y="12101"/>
                </a:cubicBezTo>
                <a:cubicBezTo>
                  <a:pt x="7951" y="11357"/>
                  <a:pt x="7403" y="10751"/>
                  <a:pt x="6730" y="10751"/>
                </a:cubicBezTo>
                <a:cubicBezTo>
                  <a:pt x="6057" y="10751"/>
                  <a:pt x="5509" y="11357"/>
                  <a:pt x="5509" y="12101"/>
                </a:cubicBezTo>
                <a:cubicBezTo>
                  <a:pt x="5509" y="12845"/>
                  <a:pt x="6057" y="13451"/>
                  <a:pt x="6730" y="13451"/>
                </a:cubicBezTo>
                <a:moveTo>
                  <a:pt x="15684" y="13001"/>
                </a:moveTo>
                <a:cubicBezTo>
                  <a:pt x="15684" y="14087"/>
                  <a:pt x="14984" y="14996"/>
                  <a:pt x="14056" y="15205"/>
                </a:cubicBezTo>
                <a:lnTo>
                  <a:pt x="14056" y="17950"/>
                </a:lnTo>
                <a:cubicBezTo>
                  <a:pt x="14056" y="18198"/>
                  <a:pt x="13874" y="18400"/>
                  <a:pt x="13649" y="18400"/>
                </a:cubicBezTo>
                <a:lnTo>
                  <a:pt x="10800" y="18400"/>
                </a:lnTo>
                <a:lnTo>
                  <a:pt x="10800" y="21099"/>
                </a:lnTo>
                <a:lnTo>
                  <a:pt x="9986" y="21099"/>
                </a:lnTo>
                <a:lnTo>
                  <a:pt x="9986" y="16150"/>
                </a:lnTo>
                <a:lnTo>
                  <a:pt x="6730" y="16150"/>
                </a:lnTo>
                <a:cubicBezTo>
                  <a:pt x="6505" y="16150"/>
                  <a:pt x="6323" y="15949"/>
                  <a:pt x="6323" y="15700"/>
                </a:cubicBezTo>
                <a:lnTo>
                  <a:pt x="6323" y="14305"/>
                </a:lnTo>
                <a:cubicBezTo>
                  <a:pt x="5395" y="14096"/>
                  <a:pt x="4695" y="13188"/>
                  <a:pt x="4695" y="12101"/>
                </a:cubicBezTo>
                <a:cubicBezTo>
                  <a:pt x="4695" y="10861"/>
                  <a:pt x="5608" y="9852"/>
                  <a:pt x="6730" y="9852"/>
                </a:cubicBezTo>
                <a:cubicBezTo>
                  <a:pt x="7852" y="9852"/>
                  <a:pt x="8765" y="10861"/>
                  <a:pt x="8765" y="12101"/>
                </a:cubicBezTo>
                <a:cubicBezTo>
                  <a:pt x="8765" y="13188"/>
                  <a:pt x="8065" y="14096"/>
                  <a:pt x="7137" y="14305"/>
                </a:cubicBezTo>
                <a:lnTo>
                  <a:pt x="7137" y="15250"/>
                </a:lnTo>
                <a:lnTo>
                  <a:pt x="9986" y="15250"/>
                </a:lnTo>
                <a:lnTo>
                  <a:pt x="9986" y="9356"/>
                </a:lnTo>
                <a:cubicBezTo>
                  <a:pt x="9058" y="9147"/>
                  <a:pt x="8358" y="8239"/>
                  <a:pt x="8358" y="7152"/>
                </a:cubicBezTo>
                <a:cubicBezTo>
                  <a:pt x="8358" y="5912"/>
                  <a:pt x="9271" y="4903"/>
                  <a:pt x="10393" y="4903"/>
                </a:cubicBezTo>
                <a:cubicBezTo>
                  <a:pt x="11515" y="4903"/>
                  <a:pt x="12428" y="5912"/>
                  <a:pt x="12428" y="7152"/>
                </a:cubicBezTo>
                <a:cubicBezTo>
                  <a:pt x="12428" y="8239"/>
                  <a:pt x="11728" y="9147"/>
                  <a:pt x="10800" y="9356"/>
                </a:cubicBezTo>
                <a:lnTo>
                  <a:pt x="10800" y="17500"/>
                </a:lnTo>
                <a:lnTo>
                  <a:pt x="13242" y="17500"/>
                </a:lnTo>
                <a:lnTo>
                  <a:pt x="13242" y="15205"/>
                </a:lnTo>
                <a:cubicBezTo>
                  <a:pt x="12314" y="14996"/>
                  <a:pt x="11614" y="14087"/>
                  <a:pt x="11614" y="13001"/>
                </a:cubicBezTo>
                <a:cubicBezTo>
                  <a:pt x="11614" y="11760"/>
                  <a:pt x="12527" y="10751"/>
                  <a:pt x="13649" y="10751"/>
                </a:cubicBezTo>
                <a:cubicBezTo>
                  <a:pt x="14771" y="10751"/>
                  <a:pt x="15684" y="11760"/>
                  <a:pt x="15684" y="13001"/>
                </a:cubicBezTo>
                <a:moveTo>
                  <a:pt x="21600" y="10779"/>
                </a:moveTo>
                <a:cubicBezTo>
                  <a:pt x="21600" y="14076"/>
                  <a:pt x="19377" y="15250"/>
                  <a:pt x="17296" y="15250"/>
                </a:cubicBezTo>
                <a:lnTo>
                  <a:pt x="17296" y="14351"/>
                </a:lnTo>
                <a:cubicBezTo>
                  <a:pt x="18345" y="14351"/>
                  <a:pt x="20786" y="14002"/>
                  <a:pt x="20786" y="10779"/>
                </a:cubicBezTo>
                <a:cubicBezTo>
                  <a:pt x="20786" y="8368"/>
                  <a:pt x="19127" y="7494"/>
                  <a:pt x="17735" y="7185"/>
                </a:cubicBezTo>
                <a:cubicBezTo>
                  <a:pt x="17554" y="7145"/>
                  <a:pt x="17420" y="6974"/>
                  <a:pt x="17409" y="6771"/>
                </a:cubicBezTo>
                <a:cubicBezTo>
                  <a:pt x="17308" y="4882"/>
                  <a:pt x="16313" y="4212"/>
                  <a:pt x="15490" y="4212"/>
                </a:cubicBezTo>
                <a:cubicBezTo>
                  <a:pt x="14934" y="4212"/>
                  <a:pt x="14413" y="4505"/>
                  <a:pt x="14060" y="5016"/>
                </a:cubicBezTo>
                <a:cubicBezTo>
                  <a:pt x="13970" y="5147"/>
                  <a:pt x="13822" y="5213"/>
                  <a:pt x="13675" y="5188"/>
                </a:cubicBezTo>
                <a:cubicBezTo>
                  <a:pt x="13529" y="5164"/>
                  <a:pt x="13405" y="5053"/>
                  <a:pt x="13354" y="4898"/>
                </a:cubicBezTo>
                <a:cubicBezTo>
                  <a:pt x="13035" y="3941"/>
                  <a:pt x="12578" y="3140"/>
                  <a:pt x="11994" y="2515"/>
                </a:cubicBezTo>
                <a:cubicBezTo>
                  <a:pt x="10493" y="907"/>
                  <a:pt x="8441" y="470"/>
                  <a:pt x="6502" y="1349"/>
                </a:cubicBezTo>
                <a:cubicBezTo>
                  <a:pt x="4893" y="2073"/>
                  <a:pt x="3633" y="4168"/>
                  <a:pt x="3633" y="6117"/>
                </a:cubicBezTo>
                <a:cubicBezTo>
                  <a:pt x="3633" y="6332"/>
                  <a:pt x="3645" y="6549"/>
                  <a:pt x="3669" y="6760"/>
                </a:cubicBezTo>
                <a:cubicBezTo>
                  <a:pt x="3694" y="6987"/>
                  <a:pt x="3563" y="7198"/>
                  <a:pt x="3363" y="7253"/>
                </a:cubicBezTo>
                <a:cubicBezTo>
                  <a:pt x="2411" y="7513"/>
                  <a:pt x="814" y="8313"/>
                  <a:pt x="814" y="10746"/>
                </a:cubicBezTo>
                <a:cubicBezTo>
                  <a:pt x="814" y="10838"/>
                  <a:pt x="818" y="10926"/>
                  <a:pt x="822" y="11009"/>
                </a:cubicBezTo>
                <a:cubicBezTo>
                  <a:pt x="917" y="12882"/>
                  <a:pt x="2418" y="14351"/>
                  <a:pt x="4239" y="14351"/>
                </a:cubicBezTo>
                <a:lnTo>
                  <a:pt x="4695" y="14351"/>
                </a:lnTo>
                <a:lnTo>
                  <a:pt x="4695" y="15250"/>
                </a:lnTo>
                <a:lnTo>
                  <a:pt x="4239" y="15250"/>
                </a:lnTo>
                <a:cubicBezTo>
                  <a:pt x="1987" y="15250"/>
                  <a:pt x="128" y="13409"/>
                  <a:pt x="9" y="11058"/>
                </a:cubicBezTo>
                <a:cubicBezTo>
                  <a:pt x="4" y="10958"/>
                  <a:pt x="0" y="10854"/>
                  <a:pt x="0" y="10746"/>
                </a:cubicBezTo>
                <a:cubicBezTo>
                  <a:pt x="0" y="7919"/>
                  <a:pt x="1773" y="6863"/>
                  <a:pt x="2829" y="6486"/>
                </a:cubicBezTo>
                <a:cubicBezTo>
                  <a:pt x="2822" y="6363"/>
                  <a:pt x="2819" y="6240"/>
                  <a:pt x="2819" y="6117"/>
                </a:cubicBezTo>
                <a:cubicBezTo>
                  <a:pt x="2819" y="3790"/>
                  <a:pt x="4270" y="1382"/>
                  <a:pt x="6195" y="516"/>
                </a:cubicBezTo>
                <a:cubicBezTo>
                  <a:pt x="8440" y="-501"/>
                  <a:pt x="10820" y="4"/>
                  <a:pt x="12560" y="1869"/>
                </a:cubicBezTo>
                <a:cubicBezTo>
                  <a:pt x="13095" y="2440"/>
                  <a:pt x="13536" y="3136"/>
                  <a:pt x="13876" y="3944"/>
                </a:cubicBezTo>
                <a:cubicBezTo>
                  <a:pt x="14335" y="3536"/>
                  <a:pt x="14898" y="3312"/>
                  <a:pt x="15490" y="3312"/>
                </a:cubicBezTo>
                <a:cubicBezTo>
                  <a:pt x="16696" y="3312"/>
                  <a:pt x="17963" y="4263"/>
                  <a:pt x="18194" y="6376"/>
                </a:cubicBezTo>
                <a:cubicBezTo>
                  <a:pt x="20394" y="6969"/>
                  <a:pt x="21600" y="8523"/>
                  <a:pt x="21600" y="10779"/>
                </a:cubicBez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4" name="Google Shape;1154;g2ce3f88fed4_5_1228"/>
          <p:cNvSpPr/>
          <p:nvPr/>
        </p:nvSpPr>
        <p:spPr>
          <a:xfrm>
            <a:off x="8092378" y="3509132"/>
            <a:ext cx="300011" cy="300005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5" name="Google Shape;1155;g2ce3f88fed4_5_1228"/>
          <p:cNvSpPr/>
          <p:nvPr/>
        </p:nvSpPr>
        <p:spPr>
          <a:xfrm>
            <a:off x="8092378" y="4184823"/>
            <a:ext cx="300011" cy="300007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6" name="Google Shape;1156;g2ce3f88fed4_5_1228"/>
          <p:cNvSpPr/>
          <p:nvPr/>
        </p:nvSpPr>
        <p:spPr>
          <a:xfrm>
            <a:off x="9821727" y="3509133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7" name="Google Shape;1157;g2ce3f88fed4_5_1228"/>
          <p:cNvSpPr/>
          <p:nvPr/>
        </p:nvSpPr>
        <p:spPr>
          <a:xfrm>
            <a:off x="9821727" y="4184825"/>
            <a:ext cx="300002" cy="3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76" y="14924"/>
                </a:moveTo>
                <a:lnTo>
                  <a:pt x="14924" y="14924"/>
                </a:lnTo>
                <a:lnTo>
                  <a:pt x="14924" y="6676"/>
                </a:lnTo>
                <a:lnTo>
                  <a:pt x="6676" y="6676"/>
                </a:lnTo>
                <a:lnTo>
                  <a:pt x="6676" y="14924"/>
                </a:lnTo>
                <a:close/>
                <a:moveTo>
                  <a:pt x="6284" y="15709"/>
                </a:moveTo>
                <a:lnTo>
                  <a:pt x="15316" y="15709"/>
                </a:lnTo>
                <a:cubicBezTo>
                  <a:pt x="15534" y="15709"/>
                  <a:pt x="15709" y="15533"/>
                  <a:pt x="15709" y="15316"/>
                </a:cubicBezTo>
                <a:lnTo>
                  <a:pt x="15709" y="6284"/>
                </a:lnTo>
                <a:cubicBezTo>
                  <a:pt x="15709" y="6067"/>
                  <a:pt x="15534" y="5891"/>
                  <a:pt x="15316" y="5891"/>
                </a:cubicBezTo>
                <a:lnTo>
                  <a:pt x="6284" y="5891"/>
                </a:lnTo>
                <a:cubicBezTo>
                  <a:pt x="6066" y="5891"/>
                  <a:pt x="5891" y="6067"/>
                  <a:pt x="5891" y="6284"/>
                </a:cubicBezTo>
                <a:lnTo>
                  <a:pt x="5891" y="15316"/>
                </a:lnTo>
                <a:cubicBezTo>
                  <a:pt x="5891" y="15533"/>
                  <a:pt x="6066" y="15709"/>
                  <a:pt x="6284" y="15709"/>
                </a:cubicBezTo>
                <a:close/>
                <a:moveTo>
                  <a:pt x="3535" y="18065"/>
                </a:moveTo>
                <a:lnTo>
                  <a:pt x="18065" y="18065"/>
                </a:lnTo>
                <a:lnTo>
                  <a:pt x="18065" y="3535"/>
                </a:lnTo>
                <a:lnTo>
                  <a:pt x="3535" y="3535"/>
                </a:lnTo>
                <a:lnTo>
                  <a:pt x="3535" y="18065"/>
                </a:lnTo>
                <a:close/>
                <a:moveTo>
                  <a:pt x="21600" y="4320"/>
                </a:moveTo>
                <a:lnTo>
                  <a:pt x="21600" y="3535"/>
                </a:lnTo>
                <a:lnTo>
                  <a:pt x="18851" y="3535"/>
                </a:lnTo>
                <a:lnTo>
                  <a:pt x="18851" y="3142"/>
                </a:lnTo>
                <a:cubicBezTo>
                  <a:pt x="18851" y="2925"/>
                  <a:pt x="18675" y="2749"/>
                  <a:pt x="18458" y="2749"/>
                </a:cubicBezTo>
                <a:lnTo>
                  <a:pt x="18065" y="2749"/>
                </a:lnTo>
                <a:lnTo>
                  <a:pt x="18065" y="0"/>
                </a:lnTo>
                <a:lnTo>
                  <a:pt x="17280" y="0"/>
                </a:lnTo>
                <a:lnTo>
                  <a:pt x="17280" y="2749"/>
                </a:lnTo>
                <a:lnTo>
                  <a:pt x="15316" y="2749"/>
                </a:lnTo>
                <a:lnTo>
                  <a:pt x="15316" y="0"/>
                </a:lnTo>
                <a:lnTo>
                  <a:pt x="14531" y="0"/>
                </a:lnTo>
                <a:lnTo>
                  <a:pt x="14531" y="2749"/>
                </a:lnTo>
                <a:lnTo>
                  <a:pt x="12567" y="2749"/>
                </a:lnTo>
                <a:lnTo>
                  <a:pt x="12567" y="0"/>
                </a:lnTo>
                <a:lnTo>
                  <a:pt x="11782" y="0"/>
                </a:lnTo>
                <a:lnTo>
                  <a:pt x="11782" y="2749"/>
                </a:lnTo>
                <a:lnTo>
                  <a:pt x="9818" y="2749"/>
                </a:lnTo>
                <a:lnTo>
                  <a:pt x="9818" y="0"/>
                </a:lnTo>
                <a:lnTo>
                  <a:pt x="9033" y="0"/>
                </a:lnTo>
                <a:lnTo>
                  <a:pt x="9033" y="2749"/>
                </a:lnTo>
                <a:lnTo>
                  <a:pt x="7069" y="2749"/>
                </a:lnTo>
                <a:lnTo>
                  <a:pt x="7069" y="0"/>
                </a:lnTo>
                <a:lnTo>
                  <a:pt x="6284" y="0"/>
                </a:lnTo>
                <a:lnTo>
                  <a:pt x="6284" y="2749"/>
                </a:lnTo>
                <a:lnTo>
                  <a:pt x="4320" y="2749"/>
                </a:lnTo>
                <a:lnTo>
                  <a:pt x="4320" y="0"/>
                </a:lnTo>
                <a:lnTo>
                  <a:pt x="3535" y="0"/>
                </a:lnTo>
                <a:lnTo>
                  <a:pt x="3535" y="2749"/>
                </a:lnTo>
                <a:lnTo>
                  <a:pt x="3142" y="2749"/>
                </a:lnTo>
                <a:cubicBezTo>
                  <a:pt x="2925" y="2749"/>
                  <a:pt x="2749" y="2925"/>
                  <a:pt x="2749" y="3142"/>
                </a:cubicBezTo>
                <a:lnTo>
                  <a:pt x="2749" y="3535"/>
                </a:lnTo>
                <a:lnTo>
                  <a:pt x="0" y="3535"/>
                </a:lnTo>
                <a:lnTo>
                  <a:pt x="0" y="4320"/>
                </a:lnTo>
                <a:lnTo>
                  <a:pt x="2749" y="4320"/>
                </a:lnTo>
                <a:lnTo>
                  <a:pt x="2749" y="6284"/>
                </a:lnTo>
                <a:lnTo>
                  <a:pt x="0" y="6284"/>
                </a:lnTo>
                <a:lnTo>
                  <a:pt x="0" y="7069"/>
                </a:lnTo>
                <a:lnTo>
                  <a:pt x="2749" y="7069"/>
                </a:lnTo>
                <a:lnTo>
                  <a:pt x="2749" y="9033"/>
                </a:lnTo>
                <a:lnTo>
                  <a:pt x="0" y="9033"/>
                </a:lnTo>
                <a:lnTo>
                  <a:pt x="0" y="9818"/>
                </a:lnTo>
                <a:lnTo>
                  <a:pt x="2749" y="9818"/>
                </a:lnTo>
                <a:lnTo>
                  <a:pt x="2749" y="11782"/>
                </a:lnTo>
                <a:lnTo>
                  <a:pt x="0" y="11782"/>
                </a:lnTo>
                <a:lnTo>
                  <a:pt x="0" y="12567"/>
                </a:lnTo>
                <a:lnTo>
                  <a:pt x="2749" y="12567"/>
                </a:lnTo>
                <a:lnTo>
                  <a:pt x="2749" y="14531"/>
                </a:lnTo>
                <a:lnTo>
                  <a:pt x="0" y="14531"/>
                </a:lnTo>
                <a:lnTo>
                  <a:pt x="0" y="15316"/>
                </a:lnTo>
                <a:lnTo>
                  <a:pt x="2749" y="15316"/>
                </a:lnTo>
                <a:lnTo>
                  <a:pt x="2749" y="17280"/>
                </a:lnTo>
                <a:lnTo>
                  <a:pt x="0" y="17280"/>
                </a:lnTo>
                <a:lnTo>
                  <a:pt x="0" y="18065"/>
                </a:lnTo>
                <a:lnTo>
                  <a:pt x="2749" y="18065"/>
                </a:lnTo>
                <a:lnTo>
                  <a:pt x="2749" y="18458"/>
                </a:lnTo>
                <a:cubicBezTo>
                  <a:pt x="2749" y="18675"/>
                  <a:pt x="2925" y="18851"/>
                  <a:pt x="3142" y="18851"/>
                </a:cubicBezTo>
                <a:lnTo>
                  <a:pt x="3535" y="18851"/>
                </a:lnTo>
                <a:lnTo>
                  <a:pt x="3535" y="21600"/>
                </a:lnTo>
                <a:lnTo>
                  <a:pt x="4320" y="21600"/>
                </a:lnTo>
                <a:lnTo>
                  <a:pt x="4320" y="18851"/>
                </a:lnTo>
                <a:lnTo>
                  <a:pt x="6284" y="18851"/>
                </a:lnTo>
                <a:lnTo>
                  <a:pt x="6284" y="21600"/>
                </a:lnTo>
                <a:lnTo>
                  <a:pt x="7069" y="21600"/>
                </a:lnTo>
                <a:lnTo>
                  <a:pt x="7069" y="18851"/>
                </a:lnTo>
                <a:lnTo>
                  <a:pt x="9033" y="18851"/>
                </a:lnTo>
                <a:lnTo>
                  <a:pt x="9033" y="21600"/>
                </a:lnTo>
                <a:lnTo>
                  <a:pt x="9818" y="21600"/>
                </a:lnTo>
                <a:lnTo>
                  <a:pt x="9818" y="18851"/>
                </a:lnTo>
                <a:lnTo>
                  <a:pt x="11782" y="18851"/>
                </a:lnTo>
                <a:lnTo>
                  <a:pt x="11782" y="21600"/>
                </a:lnTo>
                <a:lnTo>
                  <a:pt x="12567" y="21600"/>
                </a:lnTo>
                <a:lnTo>
                  <a:pt x="12567" y="18851"/>
                </a:lnTo>
                <a:lnTo>
                  <a:pt x="14531" y="18851"/>
                </a:lnTo>
                <a:lnTo>
                  <a:pt x="14531" y="21600"/>
                </a:lnTo>
                <a:lnTo>
                  <a:pt x="15316" y="21600"/>
                </a:lnTo>
                <a:lnTo>
                  <a:pt x="15316" y="18851"/>
                </a:lnTo>
                <a:lnTo>
                  <a:pt x="17280" y="18851"/>
                </a:lnTo>
                <a:lnTo>
                  <a:pt x="17280" y="21600"/>
                </a:lnTo>
                <a:lnTo>
                  <a:pt x="18065" y="21600"/>
                </a:lnTo>
                <a:lnTo>
                  <a:pt x="18065" y="18851"/>
                </a:lnTo>
                <a:lnTo>
                  <a:pt x="18458" y="18851"/>
                </a:lnTo>
                <a:cubicBezTo>
                  <a:pt x="18675" y="18851"/>
                  <a:pt x="18851" y="18675"/>
                  <a:pt x="18851" y="18458"/>
                </a:cubicBezTo>
                <a:lnTo>
                  <a:pt x="18851" y="18065"/>
                </a:lnTo>
                <a:lnTo>
                  <a:pt x="21600" y="18065"/>
                </a:lnTo>
                <a:lnTo>
                  <a:pt x="21600" y="17280"/>
                </a:lnTo>
                <a:lnTo>
                  <a:pt x="18851" y="17280"/>
                </a:lnTo>
                <a:lnTo>
                  <a:pt x="18851" y="15316"/>
                </a:lnTo>
                <a:lnTo>
                  <a:pt x="21600" y="15316"/>
                </a:lnTo>
                <a:lnTo>
                  <a:pt x="21600" y="14531"/>
                </a:lnTo>
                <a:lnTo>
                  <a:pt x="18851" y="14531"/>
                </a:lnTo>
                <a:lnTo>
                  <a:pt x="18851" y="12567"/>
                </a:lnTo>
                <a:lnTo>
                  <a:pt x="21600" y="12567"/>
                </a:lnTo>
                <a:lnTo>
                  <a:pt x="21600" y="11782"/>
                </a:lnTo>
                <a:lnTo>
                  <a:pt x="18851" y="11782"/>
                </a:lnTo>
                <a:lnTo>
                  <a:pt x="18851" y="9818"/>
                </a:lnTo>
                <a:lnTo>
                  <a:pt x="21600" y="9818"/>
                </a:lnTo>
                <a:lnTo>
                  <a:pt x="21600" y="9033"/>
                </a:lnTo>
                <a:lnTo>
                  <a:pt x="18851" y="9033"/>
                </a:lnTo>
                <a:lnTo>
                  <a:pt x="18851" y="7069"/>
                </a:lnTo>
                <a:lnTo>
                  <a:pt x="21600" y="7069"/>
                </a:lnTo>
                <a:lnTo>
                  <a:pt x="21600" y="6284"/>
                </a:lnTo>
                <a:lnTo>
                  <a:pt x="18851" y="6284"/>
                </a:lnTo>
                <a:lnTo>
                  <a:pt x="18851" y="4320"/>
                </a:lnTo>
                <a:lnTo>
                  <a:pt x="21600" y="43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58" name="Google Shape;1158;g2ce3f88fed4_5_1228"/>
          <p:cNvSpPr/>
          <p:nvPr/>
        </p:nvSpPr>
        <p:spPr>
          <a:xfrm>
            <a:off x="8991045" y="5469429"/>
            <a:ext cx="261239" cy="29999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14" y="15772"/>
                </a:moveTo>
                <a:lnTo>
                  <a:pt x="11243" y="20530"/>
                </a:lnTo>
                <a:lnTo>
                  <a:pt x="11243" y="16217"/>
                </a:lnTo>
                <a:lnTo>
                  <a:pt x="15979" y="13838"/>
                </a:lnTo>
                <a:lnTo>
                  <a:pt x="17917" y="14812"/>
                </a:lnTo>
                <a:lnTo>
                  <a:pt x="18360" y="14144"/>
                </a:lnTo>
                <a:lnTo>
                  <a:pt x="16422" y="13171"/>
                </a:lnTo>
                <a:lnTo>
                  <a:pt x="16422" y="8413"/>
                </a:lnTo>
                <a:lnTo>
                  <a:pt x="19219" y="7007"/>
                </a:lnTo>
                <a:lnTo>
                  <a:pt x="19219" y="7008"/>
                </a:lnTo>
                <a:lnTo>
                  <a:pt x="20714" y="6256"/>
                </a:lnTo>
                <a:lnTo>
                  <a:pt x="20714" y="15772"/>
                </a:lnTo>
                <a:close/>
                <a:moveTo>
                  <a:pt x="9948" y="12075"/>
                </a:moveTo>
                <a:lnTo>
                  <a:pt x="9948" y="10364"/>
                </a:lnTo>
                <a:lnTo>
                  <a:pt x="11653" y="9508"/>
                </a:lnTo>
                <a:lnTo>
                  <a:pt x="11653" y="11220"/>
                </a:lnTo>
                <a:lnTo>
                  <a:pt x="9948" y="12075"/>
                </a:lnTo>
                <a:close/>
                <a:moveTo>
                  <a:pt x="10357" y="15772"/>
                </a:moveTo>
                <a:lnTo>
                  <a:pt x="6064" y="17929"/>
                </a:lnTo>
                <a:lnTo>
                  <a:pt x="6064" y="13616"/>
                </a:lnTo>
                <a:lnTo>
                  <a:pt x="9063" y="12109"/>
                </a:lnTo>
                <a:lnTo>
                  <a:pt x="9063" y="12743"/>
                </a:lnTo>
                <a:cubicBezTo>
                  <a:pt x="9063" y="12881"/>
                  <a:pt x="9147" y="13008"/>
                  <a:pt x="9284" y="13076"/>
                </a:cubicBezTo>
                <a:cubicBezTo>
                  <a:pt x="9421" y="13145"/>
                  <a:pt x="9591" y="13145"/>
                  <a:pt x="9727" y="13076"/>
                </a:cubicBezTo>
                <a:lnTo>
                  <a:pt x="10357" y="12760"/>
                </a:lnTo>
                <a:lnTo>
                  <a:pt x="10357" y="15772"/>
                </a:lnTo>
                <a:close/>
                <a:moveTo>
                  <a:pt x="10357" y="6257"/>
                </a:moveTo>
                <a:lnTo>
                  <a:pt x="10357" y="9269"/>
                </a:lnTo>
                <a:lnTo>
                  <a:pt x="9284" y="9808"/>
                </a:lnTo>
                <a:cubicBezTo>
                  <a:pt x="9147" y="9876"/>
                  <a:pt x="9063" y="10003"/>
                  <a:pt x="9063" y="10141"/>
                </a:cubicBezTo>
                <a:lnTo>
                  <a:pt x="9063" y="11220"/>
                </a:lnTo>
                <a:lnTo>
                  <a:pt x="6064" y="12726"/>
                </a:lnTo>
                <a:lnTo>
                  <a:pt x="6064" y="8413"/>
                </a:lnTo>
                <a:lnTo>
                  <a:pt x="10357" y="6257"/>
                </a:lnTo>
                <a:close/>
                <a:moveTo>
                  <a:pt x="5622" y="7745"/>
                </a:moveTo>
                <a:lnTo>
                  <a:pt x="3683" y="6772"/>
                </a:lnTo>
                <a:lnTo>
                  <a:pt x="3240" y="7439"/>
                </a:lnTo>
                <a:lnTo>
                  <a:pt x="5178" y="8412"/>
                </a:lnTo>
                <a:lnTo>
                  <a:pt x="5178" y="13171"/>
                </a:lnTo>
                <a:lnTo>
                  <a:pt x="886" y="15327"/>
                </a:lnTo>
                <a:lnTo>
                  <a:pt x="886" y="5811"/>
                </a:lnTo>
                <a:lnTo>
                  <a:pt x="10357" y="1053"/>
                </a:lnTo>
                <a:lnTo>
                  <a:pt x="10357" y="5366"/>
                </a:lnTo>
                <a:lnTo>
                  <a:pt x="5622" y="7745"/>
                </a:lnTo>
                <a:close/>
                <a:moveTo>
                  <a:pt x="15536" y="8858"/>
                </a:moveTo>
                <a:lnTo>
                  <a:pt x="15536" y="13171"/>
                </a:lnTo>
                <a:lnTo>
                  <a:pt x="11243" y="15328"/>
                </a:lnTo>
                <a:lnTo>
                  <a:pt x="11243" y="12315"/>
                </a:lnTo>
                <a:lnTo>
                  <a:pt x="12317" y="11776"/>
                </a:lnTo>
                <a:cubicBezTo>
                  <a:pt x="12454" y="11707"/>
                  <a:pt x="12538" y="11580"/>
                  <a:pt x="12538" y="11442"/>
                </a:cubicBezTo>
                <a:lnTo>
                  <a:pt x="12538" y="10363"/>
                </a:lnTo>
                <a:lnTo>
                  <a:pt x="15536" y="8858"/>
                </a:lnTo>
                <a:close/>
                <a:moveTo>
                  <a:pt x="11243" y="5811"/>
                </a:moveTo>
                <a:lnTo>
                  <a:pt x="15536" y="3655"/>
                </a:lnTo>
                <a:lnTo>
                  <a:pt x="15536" y="7968"/>
                </a:lnTo>
                <a:lnTo>
                  <a:pt x="12538" y="9474"/>
                </a:lnTo>
                <a:lnTo>
                  <a:pt x="12538" y="8841"/>
                </a:lnTo>
                <a:cubicBezTo>
                  <a:pt x="12538" y="8703"/>
                  <a:pt x="12454" y="8576"/>
                  <a:pt x="12317" y="8507"/>
                </a:cubicBezTo>
                <a:cubicBezTo>
                  <a:pt x="12249" y="8473"/>
                  <a:pt x="12172" y="8455"/>
                  <a:pt x="12095" y="8455"/>
                </a:cubicBezTo>
                <a:cubicBezTo>
                  <a:pt x="12019" y="8455"/>
                  <a:pt x="11942" y="8473"/>
                  <a:pt x="11874" y="8507"/>
                </a:cubicBezTo>
                <a:lnTo>
                  <a:pt x="11243" y="8824"/>
                </a:lnTo>
                <a:lnTo>
                  <a:pt x="11243" y="5811"/>
                </a:lnTo>
                <a:close/>
                <a:moveTo>
                  <a:pt x="21379" y="5255"/>
                </a:moveTo>
                <a:lnTo>
                  <a:pt x="19219" y="4170"/>
                </a:lnTo>
                <a:lnTo>
                  <a:pt x="18776" y="4838"/>
                </a:lnTo>
                <a:lnTo>
                  <a:pt x="20271" y="5589"/>
                </a:lnTo>
                <a:lnTo>
                  <a:pt x="16422" y="7523"/>
                </a:lnTo>
                <a:lnTo>
                  <a:pt x="16422" y="2987"/>
                </a:lnTo>
                <a:cubicBezTo>
                  <a:pt x="16422" y="2850"/>
                  <a:pt x="16337" y="2723"/>
                  <a:pt x="16200" y="2654"/>
                </a:cubicBezTo>
                <a:cubicBezTo>
                  <a:pt x="16063" y="2585"/>
                  <a:pt x="15894" y="2585"/>
                  <a:pt x="15757" y="2654"/>
                </a:cubicBezTo>
                <a:lnTo>
                  <a:pt x="11243" y="4921"/>
                </a:lnTo>
                <a:lnTo>
                  <a:pt x="11243" y="1053"/>
                </a:lnTo>
                <a:lnTo>
                  <a:pt x="12738" y="1804"/>
                </a:lnTo>
                <a:lnTo>
                  <a:pt x="13181" y="1137"/>
                </a:lnTo>
                <a:lnTo>
                  <a:pt x="11023" y="53"/>
                </a:lnTo>
                <a:cubicBezTo>
                  <a:pt x="11022" y="53"/>
                  <a:pt x="11022" y="52"/>
                  <a:pt x="11021" y="52"/>
                </a:cubicBezTo>
                <a:cubicBezTo>
                  <a:pt x="10885" y="-17"/>
                  <a:pt x="10715" y="-17"/>
                  <a:pt x="10579" y="52"/>
                </a:cubicBezTo>
                <a:lnTo>
                  <a:pt x="221" y="5255"/>
                </a:lnTo>
                <a:cubicBezTo>
                  <a:pt x="84" y="5324"/>
                  <a:pt x="0" y="5451"/>
                  <a:pt x="0" y="5589"/>
                </a:cubicBezTo>
                <a:lnTo>
                  <a:pt x="0" y="15995"/>
                </a:lnTo>
                <a:cubicBezTo>
                  <a:pt x="0" y="16133"/>
                  <a:pt x="84" y="16260"/>
                  <a:pt x="221" y="16328"/>
                </a:cubicBezTo>
                <a:cubicBezTo>
                  <a:pt x="222" y="16328"/>
                  <a:pt x="222" y="16329"/>
                  <a:pt x="222" y="16329"/>
                </a:cubicBezTo>
                <a:lnTo>
                  <a:pt x="2381" y="17413"/>
                </a:lnTo>
                <a:lnTo>
                  <a:pt x="2824" y="16746"/>
                </a:lnTo>
                <a:lnTo>
                  <a:pt x="1329" y="15995"/>
                </a:lnTo>
                <a:lnTo>
                  <a:pt x="5178" y="14061"/>
                </a:lnTo>
                <a:lnTo>
                  <a:pt x="5178" y="18596"/>
                </a:lnTo>
                <a:cubicBezTo>
                  <a:pt x="5178" y="18734"/>
                  <a:pt x="5263" y="18861"/>
                  <a:pt x="5400" y="18930"/>
                </a:cubicBezTo>
                <a:cubicBezTo>
                  <a:pt x="5537" y="18999"/>
                  <a:pt x="5706" y="18999"/>
                  <a:pt x="5843" y="18930"/>
                </a:cubicBezTo>
                <a:lnTo>
                  <a:pt x="10357" y="16662"/>
                </a:lnTo>
                <a:lnTo>
                  <a:pt x="10357" y="20530"/>
                </a:lnTo>
                <a:lnTo>
                  <a:pt x="8862" y="19779"/>
                </a:lnTo>
                <a:lnTo>
                  <a:pt x="8419" y="20447"/>
                </a:lnTo>
                <a:lnTo>
                  <a:pt x="10579" y="21531"/>
                </a:lnTo>
                <a:cubicBezTo>
                  <a:pt x="10647" y="21566"/>
                  <a:pt x="10723" y="21583"/>
                  <a:pt x="10800" y="21583"/>
                </a:cubicBezTo>
                <a:cubicBezTo>
                  <a:pt x="10877" y="21583"/>
                  <a:pt x="10953" y="21566"/>
                  <a:pt x="11021" y="21531"/>
                </a:cubicBezTo>
                <a:lnTo>
                  <a:pt x="21379" y="16328"/>
                </a:lnTo>
                <a:cubicBezTo>
                  <a:pt x="21516" y="16260"/>
                  <a:pt x="21600" y="16133"/>
                  <a:pt x="21600" y="15995"/>
                </a:cubicBezTo>
                <a:lnTo>
                  <a:pt x="21600" y="5589"/>
                </a:lnTo>
                <a:cubicBezTo>
                  <a:pt x="21600" y="5451"/>
                  <a:pt x="21516" y="5324"/>
                  <a:pt x="21379" y="525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ce3f88fed4_5_1305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Graph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2ce3f88fed4_5_130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두 가지 그래프 비교 (원형)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69" name="Google Shape;1169;g2ce3f88fed4_5_1309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디지털화를 통한 새로운 비지니스 가치 실현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170" name="Google Shape;1170;g2ce3f88fed4_5_1309"/>
          <p:cNvCxnSpPr/>
          <p:nvPr/>
        </p:nvCxnSpPr>
        <p:spPr>
          <a:xfrm>
            <a:off x="6096000" y="1786845"/>
            <a:ext cx="0" cy="313200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171" name="Google Shape;1171;g2ce3f88fed4_5_1309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2118" y="1871590"/>
            <a:ext cx="1739384" cy="32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2ce3f88fed4_5_1309" descr="Picture 2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951" y="1866468"/>
            <a:ext cx="1164480" cy="366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g2ce3f88fed4_5_1309"/>
          <p:cNvSpPr txBox="1"/>
          <p:nvPr/>
        </p:nvSpPr>
        <p:spPr>
          <a:xfrm>
            <a:off x="2028936" y="5347070"/>
            <a:ext cx="81341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라이브 비디오로 퀴즈 애플리케이션을 구축 하거나,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시청자가 별도의 채팅 메뉴를 통해 질문하고 실시간으로 시청자의 질문에 답변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174" name="Google Shape;1174;g2ce3f88fed4_5_13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0252" y="2496920"/>
            <a:ext cx="2259878" cy="225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g2ce3f88fed4_5_13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1871" y="2496920"/>
            <a:ext cx="2259878" cy="2259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2ce3f88fed4_5_1309"/>
          <p:cNvSpPr txBox="1"/>
          <p:nvPr/>
        </p:nvSpPr>
        <p:spPr>
          <a:xfrm>
            <a:off x="3082076" y="3303693"/>
            <a:ext cx="9762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86%</a:t>
            </a:r>
            <a:endParaRPr sz="3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77" name="Google Shape;1177;g2ce3f88fed4_5_1309"/>
          <p:cNvSpPr txBox="1"/>
          <p:nvPr/>
        </p:nvSpPr>
        <p:spPr>
          <a:xfrm>
            <a:off x="8133695" y="3303693"/>
            <a:ext cx="9762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88%</a:t>
            </a:r>
            <a:endParaRPr sz="36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ce3f88fed4_5_132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중요 항목의 비율 설명 (원형)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83" name="Google Shape;1183;g2ce3f88fed4_5_1322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검토 시점에 AWS가 진출 대상 국가에 대한 COVERAGE를 이미 확보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184" name="Google Shape;1184;g2ce3f88fed4_5_1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708" y="1719391"/>
            <a:ext cx="4138484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g2ce3f88fed4_5_1322"/>
          <p:cNvSpPr txBox="1"/>
          <p:nvPr/>
        </p:nvSpPr>
        <p:spPr>
          <a:xfrm>
            <a:off x="6234896" y="1835141"/>
            <a:ext cx="1346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Coverage</a:t>
            </a:r>
            <a:endParaRPr sz="2400" b="1" i="0" u="none" strike="noStrike" cap="none">
              <a:solidFill>
                <a:schemeClr val="accent6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186" name="Google Shape;1186;g2ce3f88fed4_5_1322"/>
          <p:cNvSpPr txBox="1"/>
          <p:nvPr/>
        </p:nvSpPr>
        <p:spPr>
          <a:xfrm>
            <a:off x="6234896" y="2192631"/>
            <a:ext cx="238526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64%</a:t>
            </a:r>
            <a:endParaRPr sz="8800" b="1" i="0" u="none" strike="noStrike" cap="none">
              <a:solidFill>
                <a:schemeClr val="accent6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187" name="Google Shape;1187;g2ce3f88fed4_5_1322"/>
          <p:cNvCxnSpPr/>
          <p:nvPr/>
        </p:nvCxnSpPr>
        <p:spPr>
          <a:xfrm>
            <a:off x="6234896" y="3706834"/>
            <a:ext cx="4934673" cy="0"/>
          </a:xfrm>
          <a:prstGeom prst="straightConnector1">
            <a:avLst/>
          </a:prstGeom>
          <a:noFill/>
          <a:ln w="19050" cap="rnd" cmpd="sng">
            <a:solidFill>
              <a:srgbClr val="7F7F7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188" name="Google Shape;1188;g2ce3f88fed4_5_1322"/>
          <p:cNvSpPr txBox="1"/>
          <p:nvPr/>
        </p:nvSpPr>
        <p:spPr>
          <a:xfrm>
            <a:off x="6234896" y="4029137"/>
            <a:ext cx="49333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아키텍처의 성능 기대치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89" name="Google Shape;1189;g2ce3f88fed4_5_1322"/>
          <p:cNvSpPr txBox="1"/>
          <p:nvPr/>
        </p:nvSpPr>
        <p:spPr>
          <a:xfrm>
            <a:off x="6234896" y="4555967"/>
            <a:ext cx="493339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다쏘시스템이 지원하는 11개 산업용 솔루션 활용 예시를 맞춤형으로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항공우주, 국방, 비즈니스 서비스, 건설, 도시, 포장 소비재, 에너지, 소재, 하이테크, 생명과학, 조선해양, 자동차, 운송, 생필품 등에 대한 모범 사례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e3f88fed4_5_13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꺾은선 그래프를 활용한 기간별 변화 추이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195" name="Google Shape;1195;g2ce3f88fed4_5_133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US-EAST-1의 리전에서 5MB 파일 다운로드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196" name="Google Shape;1196;g2ce3f88fed4_5_1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67" y="1689761"/>
            <a:ext cx="5473038" cy="4034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g2ce3f88fed4_5_1333"/>
          <p:cNvSpPr txBox="1"/>
          <p:nvPr/>
        </p:nvSpPr>
        <p:spPr>
          <a:xfrm>
            <a:off x="6476034" y="1793933"/>
            <a:ext cx="54111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SAME AWS-DESIGNED INFRASTRUCTURE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As in AWS data centers, built on the AWS Nitro System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98" name="Google Shape;1198;g2ce3f88fed4_5_1333"/>
          <p:cNvSpPr txBox="1"/>
          <p:nvPr/>
        </p:nvSpPr>
        <p:spPr>
          <a:xfrm>
            <a:off x="6476034" y="3087240"/>
            <a:ext cx="5411165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FULLY MANAGED, MONITORED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AND OPERATED BY AWS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Available in 51 countries and all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commercial and AWS GovCloud (US) Regions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199" name="Google Shape;1199;g2ce3f88fed4_5_1333"/>
          <p:cNvSpPr txBox="1"/>
          <p:nvPr/>
        </p:nvSpPr>
        <p:spPr>
          <a:xfrm>
            <a:off x="6476033" y="4842212"/>
            <a:ext cx="54111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SINGLE PANE OF MANAGEMENT IN THE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Same popular AWS API, console, tools,</a:t>
            </a:r>
            <a:b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and network of partner solutions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2ce3f88fed4_5_134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막대 그래프를 활용한 기간별 변화 추이 ①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205" name="Google Shape;1205;g2ce3f88fed4_5_1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169043"/>
            <a:ext cx="11252436" cy="5046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g2ce3f88fed4_5_1342"/>
          <p:cNvSpPr txBox="1"/>
          <p:nvPr/>
        </p:nvSpPr>
        <p:spPr>
          <a:xfrm>
            <a:off x="1035934" y="2101333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12 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years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of running Windows workloads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07" name="Google Shape;1207;g2ce3f88fed4_5_1342"/>
          <p:cNvSpPr txBox="1"/>
          <p:nvPr/>
        </p:nvSpPr>
        <p:spPr>
          <a:xfrm>
            <a:off x="1035934" y="2626801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69 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launches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for Windows workloads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08" name="Google Shape;1208;g2ce3f88fed4_5_1342"/>
          <p:cNvSpPr txBox="1"/>
          <p:nvPr/>
        </p:nvSpPr>
        <p:spPr>
          <a:xfrm>
            <a:off x="1035934" y="3152268"/>
            <a:ext cx="60998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10K+ </a:t>
            </a: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partners </a:t>
            </a:r>
            <a:r>
              <a:rPr lang="en-US" sz="16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innovating on AWS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2ce3f88fed4_5_13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막대 그래프를 활용한 기간별 변화 추이 ②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14" name="Google Shape;1214;g2ce3f88fed4_5_1350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인스턴스 스토리지 LATENCY를 최대 4배 향상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1215" name="Google Shape;1215;g2ce3f88fed4_5_1350"/>
          <p:cNvGrpSpPr/>
          <p:nvPr/>
        </p:nvGrpSpPr>
        <p:grpSpPr>
          <a:xfrm>
            <a:off x="454354" y="2452975"/>
            <a:ext cx="5005449" cy="2800417"/>
            <a:chOff x="0" y="-1"/>
            <a:chExt cx="8161861" cy="4566349"/>
          </a:xfrm>
        </p:grpSpPr>
        <p:pic>
          <p:nvPicPr>
            <p:cNvPr id="1216" name="Google Shape;1216;g2ce3f88fed4_5_1350" descr="그림 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8701" y="184270"/>
              <a:ext cx="5213811" cy="3475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g2ce3f88fed4_5_1350" descr="image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8161861" cy="45663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8" name="Google Shape;1218;g2ce3f88fed4_5_13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6321" y="1891425"/>
            <a:ext cx="6991107" cy="392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4E6F55B-C7C6-5622-4E8E-17F03A68708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E0F8E7C-F62F-E3FC-8DB2-C393C299BBD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752FB6-31A8-E59E-C432-6B765C75D25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Audience Q&amp;A</a:t>
            </a:r>
            <a:endParaRPr lang="en-KR" sz="3600" b="1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FF74F-79E8-4A7F-CF27-BBE9CA5F0BA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audience questions on this slide.</a:t>
            </a:r>
            <a:endParaRPr lang="en-KR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515880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ce3f88fed4_5_1359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Diagram 사용 예시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ce3f88fed4_5_1363"/>
          <p:cNvSpPr/>
          <p:nvPr/>
        </p:nvSpPr>
        <p:spPr>
          <a:xfrm>
            <a:off x="2245735" y="1293168"/>
            <a:ext cx="7700530" cy="5051652"/>
          </a:xfrm>
          <a:prstGeom prst="rect">
            <a:avLst/>
          </a:prstGeom>
          <a:noFill/>
          <a:ln w="12700" cap="flat" cmpd="sng">
            <a:solidFill>
              <a:srgbClr val="FAFAF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29" name="Google Shape;1229;g2ce3f88fed4_5_136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전체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cxnSp>
        <p:nvCxnSpPr>
          <p:cNvPr id="1230" name="Google Shape;1230;g2ce3f88fed4_5_1363"/>
          <p:cNvCxnSpPr/>
          <p:nvPr/>
        </p:nvCxnSpPr>
        <p:spPr>
          <a:xfrm>
            <a:off x="1594556" y="3471793"/>
            <a:ext cx="9113974" cy="1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31" name="Google Shape;1231;g2ce3f88fed4_5_1363"/>
          <p:cNvSpPr txBox="1"/>
          <p:nvPr/>
        </p:nvSpPr>
        <p:spPr>
          <a:xfrm>
            <a:off x="2528413" y="1306668"/>
            <a:ext cx="1090087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232" name="Google Shape;1232;g2ce3f88fed4_5_1363" descr="Graphic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016" y="1297143"/>
            <a:ext cx="275169" cy="2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g2ce3f88fed4_5_1363"/>
          <p:cNvSpPr/>
          <p:nvPr/>
        </p:nvSpPr>
        <p:spPr>
          <a:xfrm>
            <a:off x="2390830" y="2885506"/>
            <a:ext cx="1775886" cy="1149855"/>
          </a:xfrm>
          <a:prstGeom prst="rect">
            <a:avLst/>
          </a:prstGeom>
          <a:noFill/>
          <a:ln w="12700" cap="flat" cmpd="sng">
            <a:solidFill>
              <a:srgbClr val="69AE3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34" name="Google Shape;1234;g2ce3f88fed4_5_1363"/>
          <p:cNvSpPr txBox="1"/>
          <p:nvPr/>
        </p:nvSpPr>
        <p:spPr>
          <a:xfrm>
            <a:off x="2680566" y="2896781"/>
            <a:ext cx="1090087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69AE3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VPC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235" name="Google Shape;1235;g2ce3f88fed4_5_1363" descr="Graphic 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768" y="2885507"/>
            <a:ext cx="275169" cy="27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g2ce3f88fed4_5_1363" descr="Graphic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2910" y="3184571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g2ce3f88fed4_5_1363" descr="Graphic 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0732" y="319593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g2ce3f88fed4_5_1363" descr="Graphic 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3043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g2ce3f88fed4_5_1363" descr="Graphic 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7299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g2ce3f88fed4_5_1363" descr="Graphic 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98010" y="4534040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2ce3f88fed4_5_1363" descr="Graphic 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10170" y="1649908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g2ce3f88fed4_5_1363" descr="Graphic 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98010" y="5473103"/>
            <a:ext cx="551728" cy="551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g2ce3f88fed4_5_1363"/>
          <p:cNvSpPr txBox="1"/>
          <p:nvPr/>
        </p:nvSpPr>
        <p:spPr>
          <a:xfrm>
            <a:off x="2826399" y="3737667"/>
            <a:ext cx="932948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EC2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4" name="Google Shape;1244;g2ce3f88fed4_5_1363"/>
          <p:cNvSpPr txBox="1"/>
          <p:nvPr/>
        </p:nvSpPr>
        <p:spPr>
          <a:xfrm>
            <a:off x="4877155" y="3737667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5" name="Google Shape;1245;g2ce3f88fed4_5_1363"/>
          <p:cNvSpPr txBox="1"/>
          <p:nvPr/>
        </p:nvSpPr>
        <p:spPr>
          <a:xfrm>
            <a:off x="7702679" y="3737667"/>
            <a:ext cx="93936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API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Gateway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6" name="Google Shape;1246;g2ce3f88fed4_5_1363"/>
          <p:cNvSpPr txBox="1"/>
          <p:nvPr/>
        </p:nvSpPr>
        <p:spPr>
          <a:xfrm>
            <a:off x="8759343" y="3737667"/>
            <a:ext cx="74379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WAF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7" name="Google Shape;1247;g2ce3f88fed4_5_1363"/>
          <p:cNvSpPr txBox="1"/>
          <p:nvPr/>
        </p:nvSpPr>
        <p:spPr>
          <a:xfrm>
            <a:off x="4213050" y="2201316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8" name="Google Shape;1248;g2ce3f88fed4_5_1363"/>
          <p:cNvSpPr txBox="1"/>
          <p:nvPr/>
        </p:nvSpPr>
        <p:spPr>
          <a:xfrm>
            <a:off x="5494926" y="2201316"/>
            <a:ext cx="835165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DynamoDB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49" name="Google Shape;1249;g2ce3f88fed4_5_1363"/>
          <p:cNvSpPr txBox="1"/>
          <p:nvPr/>
        </p:nvSpPr>
        <p:spPr>
          <a:xfrm>
            <a:off x="7279917" y="2201316"/>
            <a:ext cx="6636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Cognito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0" name="Google Shape;1250;g2ce3f88fed4_5_1363"/>
          <p:cNvSpPr txBox="1"/>
          <p:nvPr/>
        </p:nvSpPr>
        <p:spPr>
          <a:xfrm>
            <a:off x="8356162" y="2201316"/>
            <a:ext cx="68448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Route 53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1" name="Google Shape;1251;g2ce3f88fed4_5_1363"/>
          <p:cNvSpPr txBox="1"/>
          <p:nvPr/>
        </p:nvSpPr>
        <p:spPr>
          <a:xfrm>
            <a:off x="3825690" y="5088422"/>
            <a:ext cx="806311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S3 buckets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2" name="Google Shape;1252;g2ce3f88fed4_5_1363"/>
          <p:cNvSpPr txBox="1"/>
          <p:nvPr/>
        </p:nvSpPr>
        <p:spPr>
          <a:xfrm>
            <a:off x="4982910" y="5088421"/>
            <a:ext cx="742191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Step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Functions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3" name="Google Shape;1253;g2ce3f88fed4_5_1363"/>
          <p:cNvSpPr txBox="1"/>
          <p:nvPr/>
        </p:nvSpPr>
        <p:spPr>
          <a:xfrm>
            <a:off x="5730175" y="5088421"/>
            <a:ext cx="1511632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Key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Management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4" name="Google Shape;1254;g2ce3f88fed4_5_1363"/>
          <p:cNvSpPr txBox="1"/>
          <p:nvPr/>
        </p:nvSpPr>
        <p:spPr>
          <a:xfrm>
            <a:off x="7442467" y="5090782"/>
            <a:ext cx="1513235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CloudWatch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5" name="Google Shape;1255;g2ce3f88fed4_5_1363"/>
          <p:cNvSpPr txBox="1"/>
          <p:nvPr/>
        </p:nvSpPr>
        <p:spPr>
          <a:xfrm>
            <a:off x="7816587" y="6031932"/>
            <a:ext cx="74379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WAF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56" name="Google Shape;1256;g2ce3f88fed4_5_1363"/>
          <p:cNvSpPr/>
          <p:nvPr/>
        </p:nvSpPr>
        <p:spPr>
          <a:xfrm>
            <a:off x="8451906" y="4784647"/>
            <a:ext cx="649010" cy="10112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57" name="Google Shape;1257;g2ce3f88fed4_5_1363"/>
          <p:cNvCxnSpPr/>
          <p:nvPr/>
        </p:nvCxnSpPr>
        <p:spPr>
          <a:xfrm>
            <a:off x="9100915" y="5152805"/>
            <a:ext cx="15480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58" name="Google Shape;1258;g2ce3f88fed4_5_1363"/>
          <p:cNvSpPr/>
          <p:nvPr/>
        </p:nvSpPr>
        <p:spPr>
          <a:xfrm rot="5400000">
            <a:off x="8011994" y="2249736"/>
            <a:ext cx="323689" cy="11231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59" name="Google Shape;1259;g2ce3f88fed4_5_1363"/>
          <p:cNvCxnSpPr/>
          <p:nvPr/>
        </p:nvCxnSpPr>
        <p:spPr>
          <a:xfrm>
            <a:off x="8175096" y="2969622"/>
            <a:ext cx="0" cy="272636"/>
          </a:xfrm>
          <a:prstGeom prst="straightConnector1">
            <a:avLst/>
          </a:prstGeom>
          <a:noFill/>
          <a:ln w="25400" cap="flat" cmpd="sng">
            <a:solidFill>
              <a:srgbClr val="FDC5A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60" name="Google Shape;1260;g2ce3f88fed4_5_1363"/>
          <p:cNvSpPr/>
          <p:nvPr/>
        </p:nvSpPr>
        <p:spPr>
          <a:xfrm rot="5400000">
            <a:off x="5191319" y="2249736"/>
            <a:ext cx="323689" cy="11231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261" name="Google Shape;1261;g2ce3f88fed4_5_1363"/>
          <p:cNvCxnSpPr/>
          <p:nvPr/>
        </p:nvCxnSpPr>
        <p:spPr>
          <a:xfrm>
            <a:off x="5354419" y="2969622"/>
            <a:ext cx="0" cy="272636"/>
          </a:xfrm>
          <a:prstGeom prst="straightConnector1">
            <a:avLst/>
          </a:prstGeom>
          <a:noFill/>
          <a:ln w="25400" cap="flat" cmpd="sng">
            <a:solidFill>
              <a:srgbClr val="FDC5A7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262" name="Google Shape;1262;g2ce3f88fed4_5_1363"/>
          <p:cNvGrpSpPr/>
          <p:nvPr/>
        </p:nvGrpSpPr>
        <p:grpSpPr>
          <a:xfrm>
            <a:off x="4191884" y="3968563"/>
            <a:ext cx="2322557" cy="562641"/>
            <a:chOff x="-1" y="56352"/>
            <a:chExt cx="2787066" cy="675168"/>
          </a:xfrm>
        </p:grpSpPr>
        <p:sp>
          <p:nvSpPr>
            <p:cNvPr id="1263" name="Google Shape;1263;g2ce3f88fed4_5_1363"/>
            <p:cNvSpPr/>
            <p:nvPr/>
          </p:nvSpPr>
          <p:spPr>
            <a:xfrm rot="-5400000">
              <a:off x="1191066" y="-864479"/>
              <a:ext cx="404932" cy="27870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264" name="Google Shape;1264;g2ce3f88fed4_5_1363"/>
            <p:cNvCxnSpPr/>
            <p:nvPr/>
          </p:nvCxnSpPr>
          <p:spPr>
            <a:xfrm rot="10800000">
              <a:off x="1391388" y="56352"/>
              <a:ext cx="0" cy="275098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65" name="Google Shape;1265;g2ce3f88fed4_5_1363"/>
          <p:cNvGrpSpPr/>
          <p:nvPr/>
        </p:nvGrpSpPr>
        <p:grpSpPr>
          <a:xfrm>
            <a:off x="5402453" y="5507558"/>
            <a:ext cx="1123133" cy="359166"/>
            <a:chOff x="-1" y="-1"/>
            <a:chExt cx="1347758" cy="430997"/>
          </a:xfrm>
        </p:grpSpPr>
        <p:sp>
          <p:nvSpPr>
            <p:cNvPr id="1266" name="Google Shape;1266;g2ce3f88fed4_5_1363"/>
            <p:cNvSpPr/>
            <p:nvPr/>
          </p:nvSpPr>
          <p:spPr>
            <a:xfrm rot="5400000">
              <a:off x="585702" y="-585704"/>
              <a:ext cx="176352" cy="13477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267" name="Google Shape;1267;g2ce3f88fed4_5_1363"/>
            <p:cNvCxnSpPr/>
            <p:nvPr/>
          </p:nvCxnSpPr>
          <p:spPr>
            <a:xfrm>
              <a:off x="674511" y="185457"/>
              <a:ext cx="0" cy="245539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268" name="Google Shape;1268;g2ce3f88fed4_5_1363"/>
          <p:cNvCxnSpPr/>
          <p:nvPr/>
        </p:nvCxnSpPr>
        <p:spPr>
          <a:xfrm>
            <a:off x="1211560" y="1796185"/>
            <a:ext cx="0" cy="319879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269" name="Google Shape;1269;g2ce3f88fed4_5_1363"/>
          <p:cNvSpPr txBox="1"/>
          <p:nvPr/>
        </p:nvSpPr>
        <p:spPr>
          <a:xfrm>
            <a:off x="10673755" y="3725675"/>
            <a:ext cx="883255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CRM/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eCommerce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270" name="Google Shape;1270;g2ce3f88fed4_5_1363"/>
          <p:cNvSpPr txBox="1"/>
          <p:nvPr/>
        </p:nvSpPr>
        <p:spPr>
          <a:xfrm>
            <a:off x="10623455" y="5441485"/>
            <a:ext cx="98424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Operations,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Maintenance,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Support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271" name="Google Shape;1271;g2ce3f88fed4_5_1363"/>
          <p:cNvCxnSpPr/>
          <p:nvPr/>
        </p:nvCxnSpPr>
        <p:spPr>
          <a:xfrm>
            <a:off x="1211560" y="2825637"/>
            <a:ext cx="0" cy="35893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272" name="Google Shape;1272;g2ce3f88fed4_5_1363"/>
          <p:cNvCxnSpPr/>
          <p:nvPr/>
        </p:nvCxnSpPr>
        <p:spPr>
          <a:xfrm>
            <a:off x="1211560" y="3863200"/>
            <a:ext cx="0" cy="33056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pic>
        <p:nvPicPr>
          <p:cNvPr id="1273" name="Google Shape;1273;g2ce3f88fed4_5_1363" descr="key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81452" y="5866724"/>
            <a:ext cx="162621" cy="334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4" name="Google Shape;1274;g2ce3f88fed4_5_1363"/>
          <p:cNvGrpSpPr/>
          <p:nvPr/>
        </p:nvGrpSpPr>
        <p:grpSpPr>
          <a:xfrm>
            <a:off x="5645381" y="1655772"/>
            <a:ext cx="540002" cy="540002"/>
            <a:chOff x="0" y="0"/>
            <a:chExt cx="648001" cy="648001"/>
          </a:xfrm>
        </p:grpSpPr>
        <p:sp>
          <p:nvSpPr>
            <p:cNvPr id="1275" name="Google Shape;1275;g2ce3f88fed4_5_1363"/>
            <p:cNvSpPr/>
            <p:nvPr/>
          </p:nvSpPr>
          <p:spPr>
            <a:xfrm>
              <a:off x="0" y="0"/>
              <a:ext cx="648001" cy="648001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76" name="Google Shape;1276;g2ce3f88fed4_5_1363"/>
            <p:cNvSpPr/>
            <p:nvPr/>
          </p:nvSpPr>
          <p:spPr>
            <a:xfrm>
              <a:off x="129600" y="97200"/>
              <a:ext cx="388807" cy="453601"/>
            </a:xfrm>
            <a:custGeom>
              <a:avLst/>
              <a:gdLst/>
              <a:ahLst/>
              <a:cxnLst/>
              <a:rect l="l" t="t" r="r" b="b"/>
              <a:pathLst>
                <a:path w="21565" h="21600" extrusionOk="0">
                  <a:moveTo>
                    <a:pt x="16213" y="16528"/>
                  </a:moveTo>
                  <a:cubicBezTo>
                    <a:pt x="14713" y="17569"/>
                    <a:pt x="11567" y="18119"/>
                    <a:pt x="8556" y="18119"/>
                  </a:cubicBezTo>
                  <a:cubicBezTo>
                    <a:pt x="5545" y="18119"/>
                    <a:pt x="2398" y="17569"/>
                    <a:pt x="899" y="16528"/>
                  </a:cubicBezTo>
                  <a:lnTo>
                    <a:pt x="899" y="18624"/>
                  </a:lnTo>
                  <a:cubicBezTo>
                    <a:pt x="899" y="19670"/>
                    <a:pt x="4044" y="20835"/>
                    <a:pt x="8556" y="20835"/>
                  </a:cubicBezTo>
                  <a:cubicBezTo>
                    <a:pt x="13065" y="20835"/>
                    <a:pt x="16208" y="19671"/>
                    <a:pt x="16213" y="18626"/>
                  </a:cubicBezTo>
                  <a:lnTo>
                    <a:pt x="16213" y="16528"/>
                  </a:lnTo>
                  <a:close/>
                  <a:moveTo>
                    <a:pt x="16213" y="12544"/>
                  </a:moveTo>
                  <a:lnTo>
                    <a:pt x="17112" y="12540"/>
                  </a:lnTo>
                  <a:lnTo>
                    <a:pt x="17112" y="12544"/>
                  </a:lnTo>
                  <a:cubicBezTo>
                    <a:pt x="17112" y="13010"/>
                    <a:pt x="16840" y="13445"/>
                    <a:pt x="16311" y="13843"/>
                  </a:cubicBezTo>
                  <a:cubicBezTo>
                    <a:pt x="16952" y="14328"/>
                    <a:pt x="17112" y="14804"/>
                    <a:pt x="17112" y="15142"/>
                  </a:cubicBezTo>
                  <a:cubicBezTo>
                    <a:pt x="17112" y="15145"/>
                    <a:pt x="17111" y="15146"/>
                    <a:pt x="17111" y="15149"/>
                  </a:cubicBezTo>
                  <a:lnTo>
                    <a:pt x="17111" y="18624"/>
                  </a:lnTo>
                  <a:lnTo>
                    <a:pt x="17112" y="18624"/>
                  </a:lnTo>
                  <a:cubicBezTo>
                    <a:pt x="17112" y="20557"/>
                    <a:pt x="12703" y="21600"/>
                    <a:pt x="8556" y="21600"/>
                  </a:cubicBezTo>
                  <a:cubicBezTo>
                    <a:pt x="4419" y="21600"/>
                    <a:pt x="22" y="20561"/>
                    <a:pt x="1" y="18637"/>
                  </a:cubicBezTo>
                  <a:cubicBezTo>
                    <a:pt x="1" y="18636"/>
                    <a:pt x="0" y="18634"/>
                    <a:pt x="0" y="18632"/>
                  </a:cubicBezTo>
                  <a:lnTo>
                    <a:pt x="0" y="15141"/>
                  </a:lnTo>
                  <a:cubicBezTo>
                    <a:pt x="0" y="15140"/>
                    <a:pt x="1" y="15139"/>
                    <a:pt x="1" y="15138"/>
                  </a:cubicBezTo>
                  <a:cubicBezTo>
                    <a:pt x="2" y="14800"/>
                    <a:pt x="162" y="14326"/>
                    <a:pt x="803" y="13842"/>
                  </a:cubicBezTo>
                  <a:cubicBezTo>
                    <a:pt x="166" y="13360"/>
                    <a:pt x="4" y="12889"/>
                    <a:pt x="0" y="12553"/>
                  </a:cubicBezTo>
                  <a:lnTo>
                    <a:pt x="1" y="12553"/>
                  </a:lnTo>
                  <a:cubicBezTo>
                    <a:pt x="1" y="12551"/>
                    <a:pt x="0" y="12550"/>
                    <a:pt x="0" y="12549"/>
                  </a:cubicBezTo>
                  <a:lnTo>
                    <a:pt x="0" y="9058"/>
                  </a:lnTo>
                  <a:cubicBezTo>
                    <a:pt x="0" y="9057"/>
                    <a:pt x="1" y="9056"/>
                    <a:pt x="1" y="9055"/>
                  </a:cubicBezTo>
                  <a:cubicBezTo>
                    <a:pt x="2" y="8716"/>
                    <a:pt x="163" y="8242"/>
                    <a:pt x="803" y="7760"/>
                  </a:cubicBezTo>
                  <a:cubicBezTo>
                    <a:pt x="166" y="7276"/>
                    <a:pt x="4" y="6805"/>
                    <a:pt x="0" y="6470"/>
                  </a:cubicBezTo>
                  <a:lnTo>
                    <a:pt x="1" y="6470"/>
                  </a:lnTo>
                  <a:cubicBezTo>
                    <a:pt x="1" y="6468"/>
                    <a:pt x="0" y="6467"/>
                    <a:pt x="0" y="6465"/>
                  </a:cubicBezTo>
                  <a:lnTo>
                    <a:pt x="0" y="2975"/>
                  </a:lnTo>
                  <a:cubicBezTo>
                    <a:pt x="0" y="2974"/>
                    <a:pt x="1" y="2973"/>
                    <a:pt x="1" y="2971"/>
                  </a:cubicBezTo>
                  <a:cubicBezTo>
                    <a:pt x="9" y="1041"/>
                    <a:pt x="4412" y="0"/>
                    <a:pt x="8556" y="0"/>
                  </a:cubicBezTo>
                  <a:cubicBezTo>
                    <a:pt x="10897" y="0"/>
                    <a:pt x="13146" y="319"/>
                    <a:pt x="14727" y="876"/>
                  </a:cubicBezTo>
                  <a:lnTo>
                    <a:pt x="14383" y="1583"/>
                  </a:lnTo>
                  <a:cubicBezTo>
                    <a:pt x="12908" y="1064"/>
                    <a:pt x="10784" y="765"/>
                    <a:pt x="8556" y="765"/>
                  </a:cubicBezTo>
                  <a:cubicBezTo>
                    <a:pt x="4044" y="765"/>
                    <a:pt x="899" y="1930"/>
                    <a:pt x="899" y="2977"/>
                  </a:cubicBezTo>
                  <a:cubicBezTo>
                    <a:pt x="899" y="4023"/>
                    <a:pt x="4044" y="5188"/>
                    <a:pt x="8556" y="5188"/>
                  </a:cubicBezTo>
                  <a:cubicBezTo>
                    <a:pt x="8678" y="5189"/>
                    <a:pt x="8797" y="5188"/>
                    <a:pt x="8917" y="5184"/>
                  </a:cubicBezTo>
                  <a:lnTo>
                    <a:pt x="8955" y="5949"/>
                  </a:lnTo>
                  <a:cubicBezTo>
                    <a:pt x="8822" y="5953"/>
                    <a:pt x="8689" y="5953"/>
                    <a:pt x="8556" y="5953"/>
                  </a:cubicBezTo>
                  <a:cubicBezTo>
                    <a:pt x="5545" y="5953"/>
                    <a:pt x="2398" y="5403"/>
                    <a:pt x="899" y="4362"/>
                  </a:cubicBezTo>
                  <a:lnTo>
                    <a:pt x="899" y="6466"/>
                  </a:lnTo>
                  <a:cubicBezTo>
                    <a:pt x="904" y="6867"/>
                    <a:pt x="1383" y="7217"/>
                    <a:pt x="1785" y="7440"/>
                  </a:cubicBezTo>
                  <a:cubicBezTo>
                    <a:pt x="2993" y="8102"/>
                    <a:pt x="5159" y="8553"/>
                    <a:pt x="7574" y="8647"/>
                  </a:cubicBezTo>
                  <a:lnTo>
                    <a:pt x="7533" y="9411"/>
                  </a:lnTo>
                  <a:cubicBezTo>
                    <a:pt x="5086" y="9316"/>
                    <a:pt x="2944" y="8880"/>
                    <a:pt x="1565" y="8212"/>
                  </a:cubicBezTo>
                  <a:cubicBezTo>
                    <a:pt x="1226" y="8431"/>
                    <a:pt x="899" y="8726"/>
                    <a:pt x="899" y="9060"/>
                  </a:cubicBezTo>
                  <a:cubicBezTo>
                    <a:pt x="899" y="10106"/>
                    <a:pt x="4044" y="11271"/>
                    <a:pt x="8556" y="11271"/>
                  </a:cubicBezTo>
                  <a:cubicBezTo>
                    <a:pt x="8999" y="11271"/>
                    <a:pt x="9438" y="11258"/>
                    <a:pt x="9863" y="11233"/>
                  </a:cubicBezTo>
                  <a:lnTo>
                    <a:pt x="9925" y="11997"/>
                  </a:lnTo>
                  <a:cubicBezTo>
                    <a:pt x="9480" y="12023"/>
                    <a:pt x="9019" y="12036"/>
                    <a:pt x="8556" y="12036"/>
                  </a:cubicBezTo>
                  <a:cubicBezTo>
                    <a:pt x="5545" y="12036"/>
                    <a:pt x="2398" y="11486"/>
                    <a:pt x="899" y="10445"/>
                  </a:cubicBezTo>
                  <a:lnTo>
                    <a:pt x="899" y="12540"/>
                  </a:lnTo>
                  <a:cubicBezTo>
                    <a:pt x="904" y="12950"/>
                    <a:pt x="1383" y="13300"/>
                    <a:pt x="1785" y="13523"/>
                  </a:cubicBezTo>
                  <a:cubicBezTo>
                    <a:pt x="3167" y="14280"/>
                    <a:pt x="5762" y="14752"/>
                    <a:pt x="8556" y="14752"/>
                  </a:cubicBezTo>
                  <a:lnTo>
                    <a:pt x="8754" y="14752"/>
                  </a:lnTo>
                  <a:lnTo>
                    <a:pt x="8754" y="15517"/>
                  </a:lnTo>
                  <a:lnTo>
                    <a:pt x="8556" y="15517"/>
                  </a:lnTo>
                  <a:cubicBezTo>
                    <a:pt x="5717" y="15517"/>
                    <a:pt x="3137" y="15064"/>
                    <a:pt x="1559" y="14299"/>
                  </a:cubicBezTo>
                  <a:cubicBezTo>
                    <a:pt x="1221" y="14517"/>
                    <a:pt x="899" y="14811"/>
                    <a:pt x="899" y="15142"/>
                  </a:cubicBezTo>
                  <a:cubicBezTo>
                    <a:pt x="899" y="16188"/>
                    <a:pt x="4044" y="17354"/>
                    <a:pt x="8556" y="17354"/>
                  </a:cubicBezTo>
                  <a:cubicBezTo>
                    <a:pt x="13065" y="17354"/>
                    <a:pt x="16208" y="16190"/>
                    <a:pt x="16213" y="15145"/>
                  </a:cubicBezTo>
                  <a:lnTo>
                    <a:pt x="16213" y="15141"/>
                  </a:lnTo>
                  <a:cubicBezTo>
                    <a:pt x="16212" y="14808"/>
                    <a:pt x="15888" y="14515"/>
                    <a:pt x="15550" y="14297"/>
                  </a:cubicBezTo>
                  <a:cubicBezTo>
                    <a:pt x="15330" y="14404"/>
                    <a:pt x="15095" y="14507"/>
                    <a:pt x="14828" y="14601"/>
                  </a:cubicBezTo>
                  <a:lnTo>
                    <a:pt x="14484" y="13894"/>
                  </a:lnTo>
                  <a:cubicBezTo>
                    <a:pt x="14810" y="13779"/>
                    <a:pt x="15093" y="13655"/>
                    <a:pt x="15325" y="13524"/>
                  </a:cubicBezTo>
                  <a:cubicBezTo>
                    <a:pt x="15731" y="13297"/>
                    <a:pt x="16213" y="12943"/>
                    <a:pt x="16213" y="12544"/>
                  </a:cubicBezTo>
                  <a:close/>
                  <a:moveTo>
                    <a:pt x="20062" y="6949"/>
                  </a:moveTo>
                  <a:lnTo>
                    <a:pt x="17544" y="6949"/>
                  </a:lnTo>
                  <a:cubicBezTo>
                    <a:pt x="17395" y="6949"/>
                    <a:pt x="17255" y="6887"/>
                    <a:pt x="17172" y="6782"/>
                  </a:cubicBezTo>
                  <a:cubicBezTo>
                    <a:pt x="17088" y="6677"/>
                    <a:pt x="17071" y="6543"/>
                    <a:pt x="17126" y="6426"/>
                  </a:cubicBezTo>
                  <a:lnTo>
                    <a:pt x="18658" y="3139"/>
                  </a:lnTo>
                  <a:lnTo>
                    <a:pt x="12858" y="3139"/>
                  </a:lnTo>
                  <a:lnTo>
                    <a:pt x="10162" y="7730"/>
                  </a:lnTo>
                  <a:lnTo>
                    <a:pt x="13030" y="7730"/>
                  </a:lnTo>
                  <a:cubicBezTo>
                    <a:pt x="13173" y="7730"/>
                    <a:pt x="13308" y="7788"/>
                    <a:pt x="13393" y="7887"/>
                  </a:cubicBezTo>
                  <a:cubicBezTo>
                    <a:pt x="13477" y="7985"/>
                    <a:pt x="13501" y="8112"/>
                    <a:pt x="13458" y="8229"/>
                  </a:cubicBezTo>
                  <a:lnTo>
                    <a:pt x="10899" y="15077"/>
                  </a:lnTo>
                  <a:lnTo>
                    <a:pt x="20062" y="6949"/>
                  </a:lnTo>
                  <a:close/>
                  <a:moveTo>
                    <a:pt x="21441" y="6832"/>
                  </a:moveTo>
                  <a:lnTo>
                    <a:pt x="10209" y="16794"/>
                  </a:lnTo>
                  <a:cubicBezTo>
                    <a:pt x="10121" y="16871"/>
                    <a:pt x="10004" y="16911"/>
                    <a:pt x="9885" y="16911"/>
                  </a:cubicBezTo>
                  <a:cubicBezTo>
                    <a:pt x="9806" y="16911"/>
                    <a:pt x="9726" y="16894"/>
                    <a:pt x="9655" y="16858"/>
                  </a:cubicBezTo>
                  <a:cubicBezTo>
                    <a:pt x="9475" y="16767"/>
                    <a:pt x="9393" y="16583"/>
                    <a:pt x="9456" y="16413"/>
                  </a:cubicBezTo>
                  <a:lnTo>
                    <a:pt x="12415" y="8495"/>
                  </a:lnTo>
                  <a:lnTo>
                    <a:pt x="9435" y="8495"/>
                  </a:lnTo>
                  <a:cubicBezTo>
                    <a:pt x="9279" y="8495"/>
                    <a:pt x="9135" y="8426"/>
                    <a:pt x="9053" y="8314"/>
                  </a:cubicBezTo>
                  <a:cubicBezTo>
                    <a:pt x="8971" y="8201"/>
                    <a:pt x="8964" y="8060"/>
                    <a:pt x="9034" y="7941"/>
                  </a:cubicBezTo>
                  <a:lnTo>
                    <a:pt x="12179" y="2585"/>
                  </a:lnTo>
                  <a:cubicBezTo>
                    <a:pt x="12255" y="2456"/>
                    <a:pt x="12410" y="2374"/>
                    <a:pt x="12580" y="2374"/>
                  </a:cubicBezTo>
                  <a:lnTo>
                    <a:pt x="19319" y="2374"/>
                  </a:lnTo>
                  <a:cubicBezTo>
                    <a:pt x="19468" y="2374"/>
                    <a:pt x="19608" y="2437"/>
                    <a:pt x="19691" y="2541"/>
                  </a:cubicBezTo>
                  <a:cubicBezTo>
                    <a:pt x="19775" y="2647"/>
                    <a:pt x="19792" y="2780"/>
                    <a:pt x="19737" y="2898"/>
                  </a:cubicBezTo>
                  <a:lnTo>
                    <a:pt x="18206" y="6184"/>
                  </a:lnTo>
                  <a:lnTo>
                    <a:pt x="21116" y="6184"/>
                  </a:lnTo>
                  <a:cubicBezTo>
                    <a:pt x="21296" y="6184"/>
                    <a:pt x="21459" y="6276"/>
                    <a:pt x="21529" y="6417"/>
                  </a:cubicBezTo>
                  <a:cubicBezTo>
                    <a:pt x="21600" y="6558"/>
                    <a:pt x="21565" y="6721"/>
                    <a:pt x="21441" y="6832"/>
                  </a:cubicBezTo>
                  <a:close/>
                  <a:moveTo>
                    <a:pt x="1552" y="18774"/>
                  </a:moveTo>
                  <a:cubicBezTo>
                    <a:pt x="2189" y="19082"/>
                    <a:pt x="2990" y="19341"/>
                    <a:pt x="3934" y="19543"/>
                  </a:cubicBezTo>
                  <a:lnTo>
                    <a:pt x="4154" y="18801"/>
                  </a:lnTo>
                  <a:cubicBezTo>
                    <a:pt x="3300" y="18619"/>
                    <a:pt x="2555" y="18379"/>
                    <a:pt x="1996" y="18109"/>
                  </a:cubicBezTo>
                  <a:lnTo>
                    <a:pt x="1552" y="18774"/>
                  </a:lnTo>
                  <a:close/>
                  <a:moveTo>
                    <a:pt x="3934" y="13422"/>
                  </a:moveTo>
                  <a:lnTo>
                    <a:pt x="4154" y="12681"/>
                  </a:lnTo>
                  <a:cubicBezTo>
                    <a:pt x="3300" y="12498"/>
                    <a:pt x="2555" y="12258"/>
                    <a:pt x="1996" y="11988"/>
                  </a:cubicBezTo>
                  <a:lnTo>
                    <a:pt x="1552" y="12653"/>
                  </a:lnTo>
                  <a:cubicBezTo>
                    <a:pt x="2189" y="12961"/>
                    <a:pt x="2990" y="13220"/>
                    <a:pt x="3934" y="13422"/>
                  </a:cubicBezTo>
                  <a:close/>
                  <a:moveTo>
                    <a:pt x="1552" y="6532"/>
                  </a:moveTo>
                  <a:lnTo>
                    <a:pt x="1996" y="5867"/>
                  </a:lnTo>
                  <a:cubicBezTo>
                    <a:pt x="2554" y="6137"/>
                    <a:pt x="3300" y="6376"/>
                    <a:pt x="4154" y="6559"/>
                  </a:cubicBezTo>
                  <a:lnTo>
                    <a:pt x="3934" y="7301"/>
                  </a:lnTo>
                  <a:cubicBezTo>
                    <a:pt x="2989" y="7099"/>
                    <a:pt x="2188" y="6840"/>
                    <a:pt x="1552" y="6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77" name="Google Shape;1277;g2ce3f88fed4_5_1363"/>
          <p:cNvGrpSpPr/>
          <p:nvPr/>
        </p:nvGrpSpPr>
        <p:grpSpPr>
          <a:xfrm>
            <a:off x="7342273" y="1655771"/>
            <a:ext cx="540004" cy="540004"/>
            <a:chOff x="0" y="0"/>
            <a:chExt cx="648002" cy="648002"/>
          </a:xfrm>
        </p:grpSpPr>
        <p:sp>
          <p:nvSpPr>
            <p:cNvPr id="1278" name="Google Shape;1278;g2ce3f88fed4_5_1363"/>
            <p:cNvSpPr/>
            <p:nvPr/>
          </p:nvSpPr>
          <p:spPr>
            <a:xfrm>
              <a:off x="0" y="0"/>
              <a:ext cx="648002" cy="648002"/>
            </a:xfrm>
            <a:prstGeom prst="rect">
              <a:avLst/>
            </a:prstGeom>
            <a:gradFill>
              <a:gsLst>
                <a:gs pos="0">
                  <a:srgbClr val="9B1607"/>
                </a:gs>
                <a:gs pos="100000">
                  <a:srgbClr val="E6514E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79" name="Google Shape;1279;g2ce3f88fed4_5_1363"/>
            <p:cNvSpPr/>
            <p:nvPr/>
          </p:nvSpPr>
          <p:spPr>
            <a:xfrm>
              <a:off x="113400" y="162000"/>
              <a:ext cx="429302" cy="3240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8151" y="16740"/>
                  </a:moveTo>
                  <a:lnTo>
                    <a:pt x="9374" y="16740"/>
                  </a:lnTo>
                  <a:lnTo>
                    <a:pt x="9374" y="15660"/>
                  </a:lnTo>
                  <a:lnTo>
                    <a:pt x="8151" y="15660"/>
                  </a:lnTo>
                  <a:lnTo>
                    <a:pt x="8151" y="16740"/>
                  </a:lnTo>
                  <a:close/>
                  <a:moveTo>
                    <a:pt x="4483" y="16740"/>
                  </a:moveTo>
                  <a:lnTo>
                    <a:pt x="7336" y="16740"/>
                  </a:lnTo>
                  <a:lnTo>
                    <a:pt x="7336" y="15660"/>
                  </a:lnTo>
                  <a:lnTo>
                    <a:pt x="4483" y="15660"/>
                  </a:lnTo>
                  <a:lnTo>
                    <a:pt x="4483" y="16740"/>
                  </a:lnTo>
                  <a:close/>
                  <a:moveTo>
                    <a:pt x="4483" y="14040"/>
                  </a:moveTo>
                  <a:lnTo>
                    <a:pt x="8966" y="14040"/>
                  </a:lnTo>
                  <a:lnTo>
                    <a:pt x="8966" y="12960"/>
                  </a:lnTo>
                  <a:lnTo>
                    <a:pt x="4483" y="12960"/>
                  </a:lnTo>
                  <a:lnTo>
                    <a:pt x="4483" y="14040"/>
                  </a:lnTo>
                  <a:close/>
                  <a:moveTo>
                    <a:pt x="20785" y="20520"/>
                  </a:moveTo>
                  <a:lnTo>
                    <a:pt x="20785" y="10260"/>
                  </a:lnTo>
                  <a:lnTo>
                    <a:pt x="19970" y="10260"/>
                  </a:lnTo>
                  <a:lnTo>
                    <a:pt x="19970" y="17820"/>
                  </a:lnTo>
                  <a:cubicBezTo>
                    <a:pt x="19970" y="18118"/>
                    <a:pt x="19788" y="18360"/>
                    <a:pt x="19562" y="18360"/>
                  </a:cubicBezTo>
                  <a:lnTo>
                    <a:pt x="11411" y="18360"/>
                  </a:lnTo>
                  <a:cubicBezTo>
                    <a:pt x="11186" y="18360"/>
                    <a:pt x="11004" y="18118"/>
                    <a:pt x="11004" y="17820"/>
                  </a:cubicBezTo>
                  <a:lnTo>
                    <a:pt x="11004" y="10260"/>
                  </a:lnTo>
                  <a:lnTo>
                    <a:pt x="3260" y="10260"/>
                  </a:lnTo>
                  <a:lnTo>
                    <a:pt x="3260" y="20520"/>
                  </a:lnTo>
                  <a:lnTo>
                    <a:pt x="20785" y="20520"/>
                  </a:lnTo>
                  <a:close/>
                  <a:moveTo>
                    <a:pt x="12257" y="17280"/>
                  </a:moveTo>
                  <a:lnTo>
                    <a:pt x="18714" y="17280"/>
                  </a:lnTo>
                  <a:cubicBezTo>
                    <a:pt x="18535" y="15651"/>
                    <a:pt x="17597" y="14193"/>
                    <a:pt x="16364" y="13676"/>
                  </a:cubicBezTo>
                  <a:cubicBezTo>
                    <a:pt x="16080" y="13834"/>
                    <a:pt x="15774" y="13921"/>
                    <a:pt x="15467" y="13921"/>
                  </a:cubicBezTo>
                  <a:cubicBezTo>
                    <a:pt x="15160" y="13921"/>
                    <a:pt x="14856" y="13836"/>
                    <a:pt x="14572" y="13679"/>
                  </a:cubicBezTo>
                  <a:cubicBezTo>
                    <a:pt x="13335" y="14201"/>
                    <a:pt x="12423" y="15634"/>
                    <a:pt x="12257" y="17280"/>
                  </a:cubicBezTo>
                  <a:close/>
                  <a:moveTo>
                    <a:pt x="16183" y="12598"/>
                  </a:moveTo>
                  <a:cubicBezTo>
                    <a:pt x="16657" y="12257"/>
                    <a:pt x="16952" y="11607"/>
                    <a:pt x="16952" y="10900"/>
                  </a:cubicBezTo>
                  <a:cubicBezTo>
                    <a:pt x="16952" y="9827"/>
                    <a:pt x="16286" y="8954"/>
                    <a:pt x="15467" y="8954"/>
                  </a:cubicBezTo>
                  <a:cubicBezTo>
                    <a:pt x="14648" y="8954"/>
                    <a:pt x="13983" y="9827"/>
                    <a:pt x="13983" y="10900"/>
                  </a:cubicBezTo>
                  <a:cubicBezTo>
                    <a:pt x="13983" y="11606"/>
                    <a:pt x="14276" y="12257"/>
                    <a:pt x="14748" y="12599"/>
                  </a:cubicBezTo>
                  <a:cubicBezTo>
                    <a:pt x="15188" y="12916"/>
                    <a:pt x="15737" y="12920"/>
                    <a:pt x="16183" y="12598"/>
                  </a:cubicBezTo>
                  <a:close/>
                  <a:moveTo>
                    <a:pt x="19155" y="7020"/>
                  </a:moveTo>
                  <a:lnTo>
                    <a:pt x="11819" y="7020"/>
                  </a:lnTo>
                  <a:lnTo>
                    <a:pt x="11819" y="15525"/>
                  </a:lnTo>
                  <a:cubicBezTo>
                    <a:pt x="12227" y="14416"/>
                    <a:pt x="12918" y="13493"/>
                    <a:pt x="13778" y="12942"/>
                  </a:cubicBezTo>
                  <a:cubicBezTo>
                    <a:pt x="13394" y="12392"/>
                    <a:pt x="13168" y="11669"/>
                    <a:pt x="13168" y="10900"/>
                  </a:cubicBezTo>
                  <a:cubicBezTo>
                    <a:pt x="13168" y="9231"/>
                    <a:pt x="14199" y="7874"/>
                    <a:pt x="15467" y="7874"/>
                  </a:cubicBezTo>
                  <a:cubicBezTo>
                    <a:pt x="16735" y="7874"/>
                    <a:pt x="17767" y="9231"/>
                    <a:pt x="17767" y="10900"/>
                  </a:cubicBezTo>
                  <a:cubicBezTo>
                    <a:pt x="17767" y="11666"/>
                    <a:pt x="17542" y="12386"/>
                    <a:pt x="17159" y="12934"/>
                  </a:cubicBezTo>
                  <a:cubicBezTo>
                    <a:pt x="18037" y="13489"/>
                    <a:pt x="18741" y="14422"/>
                    <a:pt x="19155" y="15545"/>
                  </a:cubicBezTo>
                  <a:lnTo>
                    <a:pt x="19155" y="7020"/>
                  </a:lnTo>
                  <a:close/>
                  <a:moveTo>
                    <a:pt x="3260" y="4320"/>
                  </a:moveTo>
                  <a:lnTo>
                    <a:pt x="3260" y="9180"/>
                  </a:lnTo>
                  <a:lnTo>
                    <a:pt x="11004" y="9180"/>
                  </a:lnTo>
                  <a:lnTo>
                    <a:pt x="11004" y="6480"/>
                  </a:lnTo>
                  <a:cubicBezTo>
                    <a:pt x="11004" y="6182"/>
                    <a:pt x="11186" y="5940"/>
                    <a:pt x="11411" y="5940"/>
                  </a:cubicBezTo>
                  <a:lnTo>
                    <a:pt x="19562" y="5940"/>
                  </a:lnTo>
                  <a:cubicBezTo>
                    <a:pt x="19788" y="5940"/>
                    <a:pt x="19970" y="6182"/>
                    <a:pt x="19970" y="6480"/>
                  </a:cubicBezTo>
                  <a:lnTo>
                    <a:pt x="19970" y="9180"/>
                  </a:lnTo>
                  <a:lnTo>
                    <a:pt x="20785" y="9180"/>
                  </a:lnTo>
                  <a:lnTo>
                    <a:pt x="20785" y="4320"/>
                  </a:lnTo>
                  <a:lnTo>
                    <a:pt x="3260" y="4320"/>
                  </a:lnTo>
                  <a:close/>
                  <a:moveTo>
                    <a:pt x="21600" y="3780"/>
                  </a:moveTo>
                  <a:lnTo>
                    <a:pt x="21600" y="21060"/>
                  </a:lnTo>
                  <a:cubicBezTo>
                    <a:pt x="21600" y="21358"/>
                    <a:pt x="21418" y="21600"/>
                    <a:pt x="21192" y="21600"/>
                  </a:cubicBezTo>
                  <a:lnTo>
                    <a:pt x="2853" y="21600"/>
                  </a:lnTo>
                  <a:cubicBezTo>
                    <a:pt x="2627" y="21600"/>
                    <a:pt x="2445" y="21358"/>
                    <a:pt x="2445" y="21060"/>
                  </a:cubicBezTo>
                  <a:lnTo>
                    <a:pt x="2445" y="3780"/>
                  </a:lnTo>
                  <a:cubicBezTo>
                    <a:pt x="2445" y="3482"/>
                    <a:pt x="2627" y="3240"/>
                    <a:pt x="2853" y="3240"/>
                  </a:cubicBezTo>
                  <a:lnTo>
                    <a:pt x="21192" y="3240"/>
                  </a:lnTo>
                  <a:cubicBezTo>
                    <a:pt x="21418" y="3240"/>
                    <a:pt x="21600" y="3482"/>
                    <a:pt x="21600" y="3780"/>
                  </a:cubicBezTo>
                  <a:close/>
                  <a:moveTo>
                    <a:pt x="815" y="17280"/>
                  </a:moveTo>
                  <a:lnTo>
                    <a:pt x="1630" y="17280"/>
                  </a:lnTo>
                  <a:lnTo>
                    <a:pt x="1630" y="18360"/>
                  </a:lnTo>
                  <a:lnTo>
                    <a:pt x="408" y="18360"/>
                  </a:lnTo>
                  <a:cubicBezTo>
                    <a:pt x="182" y="18360"/>
                    <a:pt x="0" y="18118"/>
                    <a:pt x="0" y="17820"/>
                  </a:cubicBezTo>
                  <a:lnTo>
                    <a:pt x="0" y="540"/>
                  </a:lnTo>
                  <a:cubicBezTo>
                    <a:pt x="0" y="242"/>
                    <a:pt x="182" y="0"/>
                    <a:pt x="408" y="0"/>
                  </a:cubicBezTo>
                  <a:lnTo>
                    <a:pt x="19155" y="0"/>
                  </a:lnTo>
                  <a:cubicBezTo>
                    <a:pt x="19380" y="0"/>
                    <a:pt x="19562" y="242"/>
                    <a:pt x="19562" y="540"/>
                  </a:cubicBezTo>
                  <a:lnTo>
                    <a:pt x="19562" y="2160"/>
                  </a:lnTo>
                  <a:lnTo>
                    <a:pt x="18747" y="2160"/>
                  </a:lnTo>
                  <a:lnTo>
                    <a:pt x="18747" y="1080"/>
                  </a:lnTo>
                  <a:lnTo>
                    <a:pt x="815" y="1080"/>
                  </a:lnTo>
                  <a:lnTo>
                    <a:pt x="815" y="172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80" name="Google Shape;1280;g2ce3f88fed4_5_1363"/>
          <p:cNvGrpSpPr/>
          <p:nvPr/>
        </p:nvGrpSpPr>
        <p:grpSpPr>
          <a:xfrm>
            <a:off x="8374269" y="1655771"/>
            <a:ext cx="540004" cy="540003"/>
            <a:chOff x="0" y="0"/>
            <a:chExt cx="648002" cy="648001"/>
          </a:xfrm>
        </p:grpSpPr>
        <p:sp>
          <p:nvSpPr>
            <p:cNvPr id="1281" name="Google Shape;1281;g2ce3f88fed4_5_1363"/>
            <p:cNvSpPr/>
            <p:nvPr/>
          </p:nvSpPr>
          <p:spPr>
            <a:xfrm>
              <a:off x="0" y="0"/>
              <a:ext cx="648002" cy="648001"/>
            </a:xfrm>
            <a:prstGeom prst="rect">
              <a:avLst/>
            </a:prstGeom>
            <a:gradFill>
              <a:gsLst>
                <a:gs pos="0">
                  <a:srgbClr val="4E25AB"/>
                </a:gs>
                <a:gs pos="100000">
                  <a:srgbClr val="9F66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82" name="Google Shape;1282;g2ce3f88fed4_5_1363"/>
            <p:cNvSpPr/>
            <p:nvPr/>
          </p:nvSpPr>
          <p:spPr>
            <a:xfrm>
              <a:off x="97200" y="97188"/>
              <a:ext cx="453602" cy="453613"/>
            </a:xfrm>
            <a:custGeom>
              <a:avLst/>
              <a:gdLst/>
              <a:ahLst/>
              <a:cxnLst/>
              <a:rect l="l" t="t" r="r" b="b"/>
              <a:pathLst>
                <a:path w="21600" h="21552" extrusionOk="0">
                  <a:moveTo>
                    <a:pt x="14153" y="11037"/>
                  </a:moveTo>
                  <a:cubicBezTo>
                    <a:pt x="14438" y="11300"/>
                    <a:pt x="14580" y="11653"/>
                    <a:pt x="14580" y="12095"/>
                  </a:cubicBezTo>
                  <a:cubicBezTo>
                    <a:pt x="14580" y="12576"/>
                    <a:pt x="14407" y="12960"/>
                    <a:pt x="14060" y="13248"/>
                  </a:cubicBezTo>
                  <a:cubicBezTo>
                    <a:pt x="13713" y="13535"/>
                    <a:pt x="13247" y="13679"/>
                    <a:pt x="12661" y="13679"/>
                  </a:cubicBezTo>
                  <a:cubicBezTo>
                    <a:pt x="12199" y="13679"/>
                    <a:pt x="11741" y="13580"/>
                    <a:pt x="11288" y="13384"/>
                  </a:cubicBezTo>
                  <a:lnTo>
                    <a:pt x="11288" y="12794"/>
                  </a:lnTo>
                  <a:cubicBezTo>
                    <a:pt x="11825" y="12972"/>
                    <a:pt x="12282" y="13060"/>
                    <a:pt x="12661" y="13060"/>
                  </a:cubicBezTo>
                  <a:cubicBezTo>
                    <a:pt x="13036" y="13060"/>
                    <a:pt x="13323" y="12976"/>
                    <a:pt x="13525" y="12810"/>
                  </a:cubicBezTo>
                  <a:cubicBezTo>
                    <a:pt x="13727" y="12642"/>
                    <a:pt x="13827" y="12404"/>
                    <a:pt x="13827" y="12095"/>
                  </a:cubicBezTo>
                  <a:cubicBezTo>
                    <a:pt x="13827" y="11500"/>
                    <a:pt x="13451" y="11203"/>
                    <a:pt x="12698" y="11203"/>
                  </a:cubicBezTo>
                  <a:cubicBezTo>
                    <a:pt x="12462" y="11203"/>
                    <a:pt x="12228" y="11216"/>
                    <a:pt x="11997" y="11240"/>
                  </a:cubicBezTo>
                  <a:lnTo>
                    <a:pt x="11997" y="10754"/>
                  </a:lnTo>
                  <a:lnTo>
                    <a:pt x="13547" y="9066"/>
                  </a:lnTo>
                  <a:lnTo>
                    <a:pt x="11362" y="9066"/>
                  </a:lnTo>
                  <a:lnTo>
                    <a:pt x="11362" y="8462"/>
                  </a:lnTo>
                  <a:lnTo>
                    <a:pt x="14367" y="8462"/>
                  </a:lnTo>
                  <a:lnTo>
                    <a:pt x="14367" y="9044"/>
                  </a:lnTo>
                  <a:lnTo>
                    <a:pt x="12846" y="10651"/>
                  </a:lnTo>
                  <a:cubicBezTo>
                    <a:pt x="12871" y="10646"/>
                    <a:pt x="12895" y="10643"/>
                    <a:pt x="12920" y="10643"/>
                  </a:cubicBezTo>
                  <a:lnTo>
                    <a:pt x="12994" y="10643"/>
                  </a:lnTo>
                  <a:cubicBezTo>
                    <a:pt x="13481" y="10643"/>
                    <a:pt x="13867" y="10775"/>
                    <a:pt x="14153" y="11037"/>
                  </a:cubicBezTo>
                  <a:moveTo>
                    <a:pt x="9864" y="10909"/>
                  </a:moveTo>
                  <a:cubicBezTo>
                    <a:pt x="10164" y="11189"/>
                    <a:pt x="10314" y="11574"/>
                    <a:pt x="10314" y="12065"/>
                  </a:cubicBezTo>
                  <a:cubicBezTo>
                    <a:pt x="10314" y="12547"/>
                    <a:pt x="10140" y="12936"/>
                    <a:pt x="9790" y="13233"/>
                  </a:cubicBezTo>
                  <a:cubicBezTo>
                    <a:pt x="9440" y="13530"/>
                    <a:pt x="8981" y="13679"/>
                    <a:pt x="8410" y="13679"/>
                  </a:cubicBezTo>
                  <a:cubicBezTo>
                    <a:pt x="7908" y="13679"/>
                    <a:pt x="7438" y="13580"/>
                    <a:pt x="7000" y="13384"/>
                  </a:cubicBezTo>
                  <a:lnTo>
                    <a:pt x="7000" y="12794"/>
                  </a:lnTo>
                  <a:cubicBezTo>
                    <a:pt x="7546" y="12972"/>
                    <a:pt x="8014" y="13060"/>
                    <a:pt x="8402" y="13060"/>
                  </a:cubicBezTo>
                  <a:cubicBezTo>
                    <a:pt x="8777" y="13060"/>
                    <a:pt x="9063" y="12975"/>
                    <a:pt x="9262" y="12806"/>
                  </a:cubicBezTo>
                  <a:cubicBezTo>
                    <a:pt x="9462" y="12636"/>
                    <a:pt x="9561" y="12392"/>
                    <a:pt x="9561" y="12073"/>
                  </a:cubicBezTo>
                  <a:cubicBezTo>
                    <a:pt x="9561" y="11724"/>
                    <a:pt x="9468" y="11471"/>
                    <a:pt x="9281" y="11314"/>
                  </a:cubicBezTo>
                  <a:cubicBezTo>
                    <a:pt x="9094" y="11157"/>
                    <a:pt x="8788" y="11078"/>
                    <a:pt x="8365" y="11078"/>
                  </a:cubicBezTo>
                  <a:cubicBezTo>
                    <a:pt x="8060" y="11078"/>
                    <a:pt x="7679" y="11103"/>
                    <a:pt x="7221" y="11152"/>
                  </a:cubicBezTo>
                  <a:lnTo>
                    <a:pt x="7221" y="10665"/>
                  </a:lnTo>
                  <a:lnTo>
                    <a:pt x="7362" y="8462"/>
                  </a:lnTo>
                  <a:lnTo>
                    <a:pt x="10056" y="8462"/>
                  </a:lnTo>
                  <a:lnTo>
                    <a:pt x="10056" y="9066"/>
                  </a:lnTo>
                  <a:lnTo>
                    <a:pt x="7982" y="9066"/>
                  </a:lnTo>
                  <a:lnTo>
                    <a:pt x="7886" y="10562"/>
                  </a:lnTo>
                  <a:cubicBezTo>
                    <a:pt x="8156" y="10513"/>
                    <a:pt x="8400" y="10489"/>
                    <a:pt x="8616" y="10489"/>
                  </a:cubicBezTo>
                  <a:cubicBezTo>
                    <a:pt x="9148" y="10489"/>
                    <a:pt x="9564" y="10628"/>
                    <a:pt x="9864" y="10909"/>
                  </a:cubicBezTo>
                  <a:moveTo>
                    <a:pt x="15412" y="16309"/>
                  </a:moveTo>
                  <a:cubicBezTo>
                    <a:pt x="13540" y="16645"/>
                    <a:pt x="11900" y="17406"/>
                    <a:pt x="10800" y="18026"/>
                  </a:cubicBezTo>
                  <a:cubicBezTo>
                    <a:pt x="9700" y="17406"/>
                    <a:pt x="8060" y="16645"/>
                    <a:pt x="6188" y="16309"/>
                  </a:cubicBezTo>
                  <a:cubicBezTo>
                    <a:pt x="5661" y="16215"/>
                    <a:pt x="3035" y="15668"/>
                    <a:pt x="3035" y="14153"/>
                  </a:cubicBezTo>
                  <a:cubicBezTo>
                    <a:pt x="3035" y="13451"/>
                    <a:pt x="3287" y="12986"/>
                    <a:pt x="3771" y="12155"/>
                  </a:cubicBezTo>
                  <a:cubicBezTo>
                    <a:pt x="4349" y="11160"/>
                    <a:pt x="5067" y="9923"/>
                    <a:pt x="5067" y="8142"/>
                  </a:cubicBezTo>
                  <a:cubicBezTo>
                    <a:pt x="5067" y="6868"/>
                    <a:pt x="4733" y="5647"/>
                    <a:pt x="4073" y="4508"/>
                  </a:cubicBezTo>
                  <a:cubicBezTo>
                    <a:pt x="4150" y="4413"/>
                    <a:pt x="4229" y="4316"/>
                    <a:pt x="4309" y="4219"/>
                  </a:cubicBezTo>
                  <a:cubicBezTo>
                    <a:pt x="5287" y="4707"/>
                    <a:pt x="6305" y="4954"/>
                    <a:pt x="7341" y="4954"/>
                  </a:cubicBezTo>
                  <a:cubicBezTo>
                    <a:pt x="8606" y="4954"/>
                    <a:pt x="9768" y="4622"/>
                    <a:pt x="10800" y="3968"/>
                  </a:cubicBezTo>
                  <a:cubicBezTo>
                    <a:pt x="11831" y="4622"/>
                    <a:pt x="12994" y="4954"/>
                    <a:pt x="14259" y="4954"/>
                  </a:cubicBezTo>
                  <a:cubicBezTo>
                    <a:pt x="15294" y="4954"/>
                    <a:pt x="16313" y="4707"/>
                    <a:pt x="17291" y="4219"/>
                  </a:cubicBezTo>
                  <a:cubicBezTo>
                    <a:pt x="17370" y="4316"/>
                    <a:pt x="17449" y="4413"/>
                    <a:pt x="17527" y="4508"/>
                  </a:cubicBezTo>
                  <a:cubicBezTo>
                    <a:pt x="16867" y="5647"/>
                    <a:pt x="16532" y="6868"/>
                    <a:pt x="16532" y="8142"/>
                  </a:cubicBezTo>
                  <a:cubicBezTo>
                    <a:pt x="16532" y="9923"/>
                    <a:pt x="17251" y="11160"/>
                    <a:pt x="17830" y="12156"/>
                  </a:cubicBezTo>
                  <a:cubicBezTo>
                    <a:pt x="18313" y="12986"/>
                    <a:pt x="18564" y="13451"/>
                    <a:pt x="18564" y="14153"/>
                  </a:cubicBezTo>
                  <a:cubicBezTo>
                    <a:pt x="18564" y="15668"/>
                    <a:pt x="15938" y="16215"/>
                    <a:pt x="15412" y="16309"/>
                  </a:cubicBezTo>
                  <a:moveTo>
                    <a:pt x="17304" y="8142"/>
                  </a:moveTo>
                  <a:cubicBezTo>
                    <a:pt x="17304" y="6926"/>
                    <a:pt x="17647" y="5761"/>
                    <a:pt x="18324" y="4679"/>
                  </a:cubicBezTo>
                  <a:cubicBezTo>
                    <a:pt x="18412" y="4539"/>
                    <a:pt x="18401" y="4359"/>
                    <a:pt x="18296" y="4231"/>
                  </a:cubicBezTo>
                  <a:cubicBezTo>
                    <a:pt x="18100" y="3992"/>
                    <a:pt x="17894" y="3740"/>
                    <a:pt x="17692" y="3489"/>
                  </a:cubicBezTo>
                  <a:cubicBezTo>
                    <a:pt x="17574" y="3344"/>
                    <a:pt x="17369" y="3304"/>
                    <a:pt x="17205" y="3394"/>
                  </a:cubicBezTo>
                  <a:cubicBezTo>
                    <a:pt x="16255" y="3918"/>
                    <a:pt x="15264" y="4184"/>
                    <a:pt x="14259" y="4184"/>
                  </a:cubicBezTo>
                  <a:cubicBezTo>
                    <a:pt x="13046" y="4184"/>
                    <a:pt x="11987" y="3858"/>
                    <a:pt x="11019" y="3190"/>
                  </a:cubicBezTo>
                  <a:cubicBezTo>
                    <a:pt x="10888" y="3098"/>
                    <a:pt x="10712" y="3098"/>
                    <a:pt x="10580" y="3190"/>
                  </a:cubicBezTo>
                  <a:cubicBezTo>
                    <a:pt x="9613" y="3858"/>
                    <a:pt x="8553" y="4184"/>
                    <a:pt x="7341" y="4184"/>
                  </a:cubicBezTo>
                  <a:cubicBezTo>
                    <a:pt x="6335" y="4184"/>
                    <a:pt x="5344" y="3918"/>
                    <a:pt x="4394" y="3394"/>
                  </a:cubicBezTo>
                  <a:cubicBezTo>
                    <a:pt x="4231" y="3304"/>
                    <a:pt x="4026" y="3344"/>
                    <a:pt x="3908" y="3489"/>
                  </a:cubicBezTo>
                  <a:cubicBezTo>
                    <a:pt x="3705" y="3740"/>
                    <a:pt x="3500" y="3992"/>
                    <a:pt x="3304" y="4231"/>
                  </a:cubicBezTo>
                  <a:cubicBezTo>
                    <a:pt x="3199" y="4359"/>
                    <a:pt x="3188" y="4539"/>
                    <a:pt x="3275" y="4679"/>
                  </a:cubicBezTo>
                  <a:cubicBezTo>
                    <a:pt x="3953" y="5761"/>
                    <a:pt x="4296" y="6926"/>
                    <a:pt x="4296" y="8142"/>
                  </a:cubicBezTo>
                  <a:cubicBezTo>
                    <a:pt x="4296" y="9716"/>
                    <a:pt x="3635" y="10854"/>
                    <a:pt x="3103" y="11769"/>
                  </a:cubicBezTo>
                  <a:cubicBezTo>
                    <a:pt x="2582" y="12663"/>
                    <a:pt x="2264" y="13257"/>
                    <a:pt x="2264" y="14153"/>
                  </a:cubicBezTo>
                  <a:cubicBezTo>
                    <a:pt x="2264" y="16227"/>
                    <a:pt x="5163" y="16908"/>
                    <a:pt x="6051" y="17067"/>
                  </a:cubicBezTo>
                  <a:cubicBezTo>
                    <a:pt x="7926" y="17403"/>
                    <a:pt x="9563" y="18196"/>
                    <a:pt x="10606" y="18802"/>
                  </a:cubicBezTo>
                  <a:cubicBezTo>
                    <a:pt x="10666" y="18837"/>
                    <a:pt x="10733" y="18854"/>
                    <a:pt x="10800" y="18854"/>
                  </a:cubicBezTo>
                  <a:cubicBezTo>
                    <a:pt x="10867" y="18854"/>
                    <a:pt x="10934" y="18837"/>
                    <a:pt x="10994" y="18802"/>
                  </a:cubicBezTo>
                  <a:cubicBezTo>
                    <a:pt x="12037" y="18196"/>
                    <a:pt x="13674" y="17403"/>
                    <a:pt x="15548" y="17067"/>
                  </a:cubicBezTo>
                  <a:cubicBezTo>
                    <a:pt x="16437" y="16908"/>
                    <a:pt x="19336" y="16227"/>
                    <a:pt x="19336" y="14153"/>
                  </a:cubicBezTo>
                  <a:cubicBezTo>
                    <a:pt x="19336" y="13257"/>
                    <a:pt x="19017" y="12663"/>
                    <a:pt x="18497" y="11768"/>
                  </a:cubicBezTo>
                  <a:cubicBezTo>
                    <a:pt x="17965" y="10854"/>
                    <a:pt x="17304" y="9716"/>
                    <a:pt x="17304" y="8142"/>
                  </a:cubicBezTo>
                  <a:moveTo>
                    <a:pt x="15812" y="18533"/>
                  </a:moveTo>
                  <a:cubicBezTo>
                    <a:pt x="13447" y="18958"/>
                    <a:pt x="11465" y="20227"/>
                    <a:pt x="10800" y="20691"/>
                  </a:cubicBezTo>
                  <a:cubicBezTo>
                    <a:pt x="10135" y="20227"/>
                    <a:pt x="8152" y="18958"/>
                    <a:pt x="5788" y="18533"/>
                  </a:cubicBezTo>
                  <a:cubicBezTo>
                    <a:pt x="1133" y="17699"/>
                    <a:pt x="771" y="14970"/>
                    <a:pt x="771" y="14153"/>
                  </a:cubicBezTo>
                  <a:cubicBezTo>
                    <a:pt x="771" y="12810"/>
                    <a:pt x="1300" y="11901"/>
                    <a:pt x="1812" y="11021"/>
                  </a:cubicBezTo>
                  <a:cubicBezTo>
                    <a:pt x="2299" y="10183"/>
                    <a:pt x="2803" y="9316"/>
                    <a:pt x="2803" y="8142"/>
                  </a:cubicBezTo>
                  <a:cubicBezTo>
                    <a:pt x="2803" y="6287"/>
                    <a:pt x="1730" y="4976"/>
                    <a:pt x="1200" y="4443"/>
                  </a:cubicBezTo>
                  <a:cubicBezTo>
                    <a:pt x="1757" y="3767"/>
                    <a:pt x="3164" y="2055"/>
                    <a:pt x="3858" y="1163"/>
                  </a:cubicBezTo>
                  <a:cubicBezTo>
                    <a:pt x="4910" y="2153"/>
                    <a:pt x="6132" y="2694"/>
                    <a:pt x="7341" y="2694"/>
                  </a:cubicBezTo>
                  <a:cubicBezTo>
                    <a:pt x="8682" y="2694"/>
                    <a:pt x="9791" y="2149"/>
                    <a:pt x="10800" y="987"/>
                  </a:cubicBezTo>
                  <a:cubicBezTo>
                    <a:pt x="11808" y="2149"/>
                    <a:pt x="12918" y="2694"/>
                    <a:pt x="14259" y="2694"/>
                  </a:cubicBezTo>
                  <a:cubicBezTo>
                    <a:pt x="15468" y="2694"/>
                    <a:pt x="16690" y="2153"/>
                    <a:pt x="17742" y="1163"/>
                  </a:cubicBezTo>
                  <a:cubicBezTo>
                    <a:pt x="18436" y="2055"/>
                    <a:pt x="19842" y="3767"/>
                    <a:pt x="20399" y="4443"/>
                  </a:cubicBezTo>
                  <a:cubicBezTo>
                    <a:pt x="19870" y="4976"/>
                    <a:pt x="18796" y="6287"/>
                    <a:pt x="18796" y="8142"/>
                  </a:cubicBezTo>
                  <a:cubicBezTo>
                    <a:pt x="18796" y="9316"/>
                    <a:pt x="19301" y="10183"/>
                    <a:pt x="19788" y="11021"/>
                  </a:cubicBezTo>
                  <a:cubicBezTo>
                    <a:pt x="20300" y="11901"/>
                    <a:pt x="20829" y="12810"/>
                    <a:pt x="20829" y="14153"/>
                  </a:cubicBezTo>
                  <a:cubicBezTo>
                    <a:pt x="20829" y="14970"/>
                    <a:pt x="20467" y="17699"/>
                    <a:pt x="15812" y="18533"/>
                  </a:cubicBezTo>
                  <a:moveTo>
                    <a:pt x="20455" y="10635"/>
                  </a:moveTo>
                  <a:cubicBezTo>
                    <a:pt x="19979" y="9816"/>
                    <a:pt x="19568" y="9108"/>
                    <a:pt x="19568" y="8142"/>
                  </a:cubicBezTo>
                  <a:cubicBezTo>
                    <a:pt x="19568" y="6106"/>
                    <a:pt x="21155" y="4790"/>
                    <a:pt x="21171" y="4778"/>
                  </a:cubicBezTo>
                  <a:cubicBezTo>
                    <a:pt x="21251" y="4713"/>
                    <a:pt x="21301" y="4619"/>
                    <a:pt x="21312" y="4517"/>
                  </a:cubicBezTo>
                  <a:cubicBezTo>
                    <a:pt x="21322" y="4414"/>
                    <a:pt x="21291" y="4312"/>
                    <a:pt x="21226" y="4233"/>
                  </a:cubicBezTo>
                  <a:cubicBezTo>
                    <a:pt x="21200" y="4202"/>
                    <a:pt x="18672" y="1144"/>
                    <a:pt x="18092" y="351"/>
                  </a:cubicBezTo>
                  <a:cubicBezTo>
                    <a:pt x="18024" y="258"/>
                    <a:pt x="17919" y="201"/>
                    <a:pt x="17804" y="194"/>
                  </a:cubicBezTo>
                  <a:cubicBezTo>
                    <a:pt x="17689" y="185"/>
                    <a:pt x="17578" y="231"/>
                    <a:pt x="17499" y="315"/>
                  </a:cubicBezTo>
                  <a:cubicBezTo>
                    <a:pt x="16527" y="1352"/>
                    <a:pt x="15377" y="1924"/>
                    <a:pt x="14259" y="1924"/>
                  </a:cubicBezTo>
                  <a:cubicBezTo>
                    <a:pt x="13023" y="1924"/>
                    <a:pt x="12051" y="1374"/>
                    <a:pt x="11106" y="142"/>
                  </a:cubicBezTo>
                  <a:cubicBezTo>
                    <a:pt x="10960" y="-48"/>
                    <a:pt x="10640" y="-48"/>
                    <a:pt x="10494" y="142"/>
                  </a:cubicBezTo>
                  <a:cubicBezTo>
                    <a:pt x="9548" y="1374"/>
                    <a:pt x="8576" y="1924"/>
                    <a:pt x="7341" y="1924"/>
                  </a:cubicBezTo>
                  <a:cubicBezTo>
                    <a:pt x="6223" y="1924"/>
                    <a:pt x="5073" y="1352"/>
                    <a:pt x="4101" y="315"/>
                  </a:cubicBezTo>
                  <a:cubicBezTo>
                    <a:pt x="4022" y="231"/>
                    <a:pt x="3910" y="183"/>
                    <a:pt x="3795" y="194"/>
                  </a:cubicBezTo>
                  <a:cubicBezTo>
                    <a:pt x="3681" y="201"/>
                    <a:pt x="3575" y="258"/>
                    <a:pt x="3507" y="351"/>
                  </a:cubicBezTo>
                  <a:cubicBezTo>
                    <a:pt x="2928" y="1144"/>
                    <a:pt x="400" y="4202"/>
                    <a:pt x="374" y="4233"/>
                  </a:cubicBezTo>
                  <a:cubicBezTo>
                    <a:pt x="309" y="4312"/>
                    <a:pt x="278" y="4414"/>
                    <a:pt x="288" y="4516"/>
                  </a:cubicBezTo>
                  <a:cubicBezTo>
                    <a:pt x="298" y="4618"/>
                    <a:pt x="349" y="4712"/>
                    <a:pt x="428" y="4777"/>
                  </a:cubicBezTo>
                  <a:cubicBezTo>
                    <a:pt x="444" y="4790"/>
                    <a:pt x="2032" y="6106"/>
                    <a:pt x="2032" y="8142"/>
                  </a:cubicBezTo>
                  <a:cubicBezTo>
                    <a:pt x="2032" y="9108"/>
                    <a:pt x="1621" y="9816"/>
                    <a:pt x="1144" y="10635"/>
                  </a:cubicBezTo>
                  <a:cubicBezTo>
                    <a:pt x="608" y="11557"/>
                    <a:pt x="0" y="12603"/>
                    <a:pt x="0" y="14153"/>
                  </a:cubicBezTo>
                  <a:cubicBezTo>
                    <a:pt x="0" y="16736"/>
                    <a:pt x="2113" y="18657"/>
                    <a:pt x="5651" y="19292"/>
                  </a:cubicBezTo>
                  <a:cubicBezTo>
                    <a:pt x="8316" y="19769"/>
                    <a:pt x="10543" y="21455"/>
                    <a:pt x="10565" y="21473"/>
                  </a:cubicBezTo>
                  <a:cubicBezTo>
                    <a:pt x="10634" y="21525"/>
                    <a:pt x="10717" y="21552"/>
                    <a:pt x="10800" y="21552"/>
                  </a:cubicBezTo>
                  <a:cubicBezTo>
                    <a:pt x="10883" y="21552"/>
                    <a:pt x="10965" y="21525"/>
                    <a:pt x="11035" y="21472"/>
                  </a:cubicBezTo>
                  <a:cubicBezTo>
                    <a:pt x="11057" y="21455"/>
                    <a:pt x="13277" y="19771"/>
                    <a:pt x="15948" y="19292"/>
                  </a:cubicBezTo>
                  <a:cubicBezTo>
                    <a:pt x="19487" y="18657"/>
                    <a:pt x="21600" y="16736"/>
                    <a:pt x="21600" y="14153"/>
                  </a:cubicBezTo>
                  <a:cubicBezTo>
                    <a:pt x="21600" y="12603"/>
                    <a:pt x="20992" y="11557"/>
                    <a:pt x="20455" y="106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283" name="Google Shape;1283;g2ce3f88fed4_5_1363"/>
          <p:cNvGrpSpPr/>
          <p:nvPr/>
        </p:nvGrpSpPr>
        <p:grpSpPr>
          <a:xfrm>
            <a:off x="6244438" y="4539903"/>
            <a:ext cx="540004" cy="540004"/>
            <a:chOff x="0" y="0"/>
            <a:chExt cx="648002" cy="648002"/>
          </a:xfrm>
        </p:grpSpPr>
        <p:sp>
          <p:nvSpPr>
            <p:cNvPr id="1284" name="Google Shape;1284;g2ce3f88fed4_5_1363"/>
            <p:cNvSpPr/>
            <p:nvPr/>
          </p:nvSpPr>
          <p:spPr>
            <a:xfrm>
              <a:off x="0" y="0"/>
              <a:ext cx="648002" cy="648002"/>
            </a:xfrm>
            <a:prstGeom prst="rect">
              <a:avLst/>
            </a:prstGeom>
            <a:gradFill>
              <a:gsLst>
                <a:gs pos="0">
                  <a:srgbClr val="9B1607"/>
                </a:gs>
                <a:gs pos="100000">
                  <a:srgbClr val="E6514E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285" name="Google Shape;1285;g2ce3f88fed4_5_1363"/>
            <p:cNvSpPr/>
            <p:nvPr/>
          </p:nvSpPr>
          <p:spPr>
            <a:xfrm>
              <a:off x="121504" y="129593"/>
              <a:ext cx="413073" cy="396879"/>
            </a:xfrm>
            <a:custGeom>
              <a:avLst/>
              <a:gdLst/>
              <a:ahLst/>
              <a:cxnLst/>
              <a:rect l="l" t="t" r="r" b="b"/>
              <a:pathLst>
                <a:path w="21185" h="21354" extrusionOk="0">
                  <a:moveTo>
                    <a:pt x="15369" y="15906"/>
                  </a:moveTo>
                  <a:lnTo>
                    <a:pt x="18277" y="15906"/>
                  </a:lnTo>
                  <a:lnTo>
                    <a:pt x="18277" y="15034"/>
                  </a:lnTo>
                  <a:lnTo>
                    <a:pt x="15369" y="15034"/>
                  </a:lnTo>
                  <a:lnTo>
                    <a:pt x="15369" y="15906"/>
                  </a:lnTo>
                  <a:close/>
                  <a:moveTo>
                    <a:pt x="11630" y="15906"/>
                  </a:moveTo>
                  <a:lnTo>
                    <a:pt x="14538" y="15906"/>
                  </a:lnTo>
                  <a:lnTo>
                    <a:pt x="14538" y="15034"/>
                  </a:lnTo>
                  <a:lnTo>
                    <a:pt x="11630" y="15034"/>
                  </a:lnTo>
                  <a:lnTo>
                    <a:pt x="11630" y="15906"/>
                  </a:lnTo>
                  <a:close/>
                  <a:moveTo>
                    <a:pt x="7892" y="15906"/>
                  </a:moveTo>
                  <a:lnTo>
                    <a:pt x="10800" y="15906"/>
                  </a:lnTo>
                  <a:lnTo>
                    <a:pt x="10800" y="15034"/>
                  </a:lnTo>
                  <a:lnTo>
                    <a:pt x="7892" y="15034"/>
                  </a:lnTo>
                  <a:lnTo>
                    <a:pt x="7892" y="15906"/>
                  </a:lnTo>
                  <a:close/>
                  <a:moveTo>
                    <a:pt x="12461" y="12419"/>
                  </a:moveTo>
                  <a:cubicBezTo>
                    <a:pt x="12461" y="11939"/>
                    <a:pt x="12834" y="11548"/>
                    <a:pt x="13292" y="11548"/>
                  </a:cubicBezTo>
                  <a:cubicBezTo>
                    <a:pt x="13750" y="11548"/>
                    <a:pt x="14123" y="11939"/>
                    <a:pt x="14123" y="12419"/>
                  </a:cubicBezTo>
                  <a:cubicBezTo>
                    <a:pt x="14123" y="12900"/>
                    <a:pt x="13750" y="13291"/>
                    <a:pt x="13292" y="13291"/>
                  </a:cubicBezTo>
                  <a:cubicBezTo>
                    <a:pt x="12834" y="13291"/>
                    <a:pt x="12461" y="12900"/>
                    <a:pt x="12461" y="12419"/>
                  </a:cubicBezTo>
                  <a:close/>
                  <a:moveTo>
                    <a:pt x="14954" y="12419"/>
                  </a:moveTo>
                  <a:cubicBezTo>
                    <a:pt x="14954" y="11458"/>
                    <a:pt x="14209" y="10676"/>
                    <a:pt x="13292" y="10676"/>
                  </a:cubicBezTo>
                  <a:cubicBezTo>
                    <a:pt x="12376" y="10676"/>
                    <a:pt x="11630" y="11458"/>
                    <a:pt x="11630" y="12419"/>
                  </a:cubicBezTo>
                  <a:cubicBezTo>
                    <a:pt x="11630" y="13381"/>
                    <a:pt x="12376" y="14163"/>
                    <a:pt x="13292" y="14163"/>
                  </a:cubicBezTo>
                  <a:cubicBezTo>
                    <a:pt x="14209" y="14163"/>
                    <a:pt x="14954" y="13381"/>
                    <a:pt x="14954" y="12419"/>
                  </a:cubicBezTo>
                  <a:close/>
                  <a:moveTo>
                    <a:pt x="9138" y="11548"/>
                  </a:moveTo>
                  <a:cubicBezTo>
                    <a:pt x="9596" y="11548"/>
                    <a:pt x="9969" y="11939"/>
                    <a:pt x="9969" y="12419"/>
                  </a:cubicBezTo>
                  <a:cubicBezTo>
                    <a:pt x="9969" y="12900"/>
                    <a:pt x="9596" y="13291"/>
                    <a:pt x="9138" y="13291"/>
                  </a:cubicBezTo>
                  <a:cubicBezTo>
                    <a:pt x="8680" y="13291"/>
                    <a:pt x="8307" y="12900"/>
                    <a:pt x="8307" y="12419"/>
                  </a:cubicBezTo>
                  <a:cubicBezTo>
                    <a:pt x="8307" y="11939"/>
                    <a:pt x="8680" y="11548"/>
                    <a:pt x="9138" y="11548"/>
                  </a:cubicBezTo>
                  <a:close/>
                  <a:moveTo>
                    <a:pt x="9138" y="14163"/>
                  </a:moveTo>
                  <a:cubicBezTo>
                    <a:pt x="10055" y="14163"/>
                    <a:pt x="10800" y="13381"/>
                    <a:pt x="10800" y="12419"/>
                  </a:cubicBezTo>
                  <a:cubicBezTo>
                    <a:pt x="10800" y="11458"/>
                    <a:pt x="10055" y="10676"/>
                    <a:pt x="9138" y="10676"/>
                  </a:cubicBezTo>
                  <a:cubicBezTo>
                    <a:pt x="8221" y="10676"/>
                    <a:pt x="7476" y="11458"/>
                    <a:pt x="7476" y="12419"/>
                  </a:cubicBezTo>
                  <a:cubicBezTo>
                    <a:pt x="7476" y="13381"/>
                    <a:pt x="8221" y="14163"/>
                    <a:pt x="9138" y="14163"/>
                  </a:cubicBezTo>
                  <a:close/>
                  <a:moveTo>
                    <a:pt x="21185" y="7625"/>
                  </a:moveTo>
                  <a:lnTo>
                    <a:pt x="21185" y="17649"/>
                  </a:lnTo>
                  <a:cubicBezTo>
                    <a:pt x="21185" y="17890"/>
                    <a:pt x="20999" y="18085"/>
                    <a:pt x="20770" y="18085"/>
                  </a:cubicBezTo>
                  <a:lnTo>
                    <a:pt x="7892" y="18085"/>
                  </a:lnTo>
                  <a:lnTo>
                    <a:pt x="7892" y="17214"/>
                  </a:lnTo>
                  <a:lnTo>
                    <a:pt x="20354" y="17214"/>
                  </a:lnTo>
                  <a:lnTo>
                    <a:pt x="20354" y="8061"/>
                  </a:lnTo>
                  <a:lnTo>
                    <a:pt x="11215" y="8061"/>
                  </a:lnTo>
                  <a:lnTo>
                    <a:pt x="11215" y="7189"/>
                  </a:lnTo>
                  <a:lnTo>
                    <a:pt x="20770" y="7189"/>
                  </a:lnTo>
                  <a:cubicBezTo>
                    <a:pt x="20999" y="7189"/>
                    <a:pt x="21185" y="7385"/>
                    <a:pt x="21185" y="7625"/>
                  </a:cubicBezTo>
                  <a:close/>
                  <a:moveTo>
                    <a:pt x="6520" y="9825"/>
                  </a:moveTo>
                  <a:cubicBezTo>
                    <a:pt x="6348" y="9882"/>
                    <a:pt x="6230" y="10050"/>
                    <a:pt x="6230" y="10240"/>
                  </a:cubicBezTo>
                  <a:lnTo>
                    <a:pt x="6230" y="19410"/>
                  </a:lnTo>
                  <a:lnTo>
                    <a:pt x="5233" y="20307"/>
                  </a:lnTo>
                  <a:lnTo>
                    <a:pt x="4153" y="19011"/>
                  </a:lnTo>
                  <a:lnTo>
                    <a:pt x="4153" y="17867"/>
                  </a:lnTo>
                  <a:cubicBezTo>
                    <a:pt x="4153" y="17752"/>
                    <a:pt x="4109" y="17641"/>
                    <a:pt x="4031" y="17559"/>
                  </a:cubicBezTo>
                  <a:lnTo>
                    <a:pt x="3079" y="16560"/>
                  </a:lnTo>
                  <a:lnTo>
                    <a:pt x="4031" y="15560"/>
                  </a:lnTo>
                  <a:cubicBezTo>
                    <a:pt x="4109" y="15479"/>
                    <a:pt x="4153" y="15368"/>
                    <a:pt x="4153" y="15252"/>
                  </a:cubicBezTo>
                  <a:lnTo>
                    <a:pt x="4153" y="14381"/>
                  </a:lnTo>
                  <a:cubicBezTo>
                    <a:pt x="4153" y="14265"/>
                    <a:pt x="4109" y="14154"/>
                    <a:pt x="4031" y="14073"/>
                  </a:cubicBezTo>
                  <a:lnTo>
                    <a:pt x="3079" y="13073"/>
                  </a:lnTo>
                  <a:lnTo>
                    <a:pt x="4031" y="12074"/>
                  </a:lnTo>
                  <a:cubicBezTo>
                    <a:pt x="4109" y="11992"/>
                    <a:pt x="4153" y="11881"/>
                    <a:pt x="4153" y="11766"/>
                  </a:cubicBezTo>
                  <a:lnTo>
                    <a:pt x="4153" y="10245"/>
                  </a:lnTo>
                  <a:cubicBezTo>
                    <a:pt x="4153" y="10055"/>
                    <a:pt x="4036" y="9886"/>
                    <a:pt x="3863" y="9829"/>
                  </a:cubicBezTo>
                  <a:cubicBezTo>
                    <a:pt x="1727" y="9119"/>
                    <a:pt x="464" y="6814"/>
                    <a:pt x="926" y="4467"/>
                  </a:cubicBezTo>
                  <a:cubicBezTo>
                    <a:pt x="1260" y="2776"/>
                    <a:pt x="2499" y="1420"/>
                    <a:pt x="4084" y="1012"/>
                  </a:cubicBezTo>
                  <a:cubicBezTo>
                    <a:pt x="5434" y="665"/>
                    <a:pt x="6818" y="969"/>
                    <a:pt x="7881" y="1843"/>
                  </a:cubicBezTo>
                  <a:cubicBezTo>
                    <a:pt x="8944" y="2718"/>
                    <a:pt x="9553" y="4031"/>
                    <a:pt x="9553" y="5446"/>
                  </a:cubicBezTo>
                  <a:cubicBezTo>
                    <a:pt x="9553" y="7430"/>
                    <a:pt x="8306" y="9231"/>
                    <a:pt x="6520" y="9825"/>
                  </a:cubicBezTo>
                  <a:close/>
                  <a:moveTo>
                    <a:pt x="10384" y="5446"/>
                  </a:moveTo>
                  <a:cubicBezTo>
                    <a:pt x="10384" y="3762"/>
                    <a:pt x="9659" y="2199"/>
                    <a:pt x="8394" y="1157"/>
                  </a:cubicBezTo>
                  <a:cubicBezTo>
                    <a:pt x="7129" y="116"/>
                    <a:pt x="5487" y="-246"/>
                    <a:pt x="3886" y="166"/>
                  </a:cubicBezTo>
                  <a:cubicBezTo>
                    <a:pt x="1991" y="653"/>
                    <a:pt x="511" y="2272"/>
                    <a:pt x="113" y="4290"/>
                  </a:cubicBezTo>
                  <a:lnTo>
                    <a:pt x="113" y="4291"/>
                  </a:lnTo>
                  <a:cubicBezTo>
                    <a:pt x="-415" y="6969"/>
                    <a:pt x="955" y="9603"/>
                    <a:pt x="3322" y="10554"/>
                  </a:cubicBezTo>
                  <a:lnTo>
                    <a:pt x="3322" y="11585"/>
                  </a:lnTo>
                  <a:lnTo>
                    <a:pt x="2198" y="12765"/>
                  </a:lnTo>
                  <a:cubicBezTo>
                    <a:pt x="2036" y="12935"/>
                    <a:pt x="2036" y="13211"/>
                    <a:pt x="2198" y="13381"/>
                  </a:cubicBezTo>
                  <a:lnTo>
                    <a:pt x="3322" y="14561"/>
                  </a:lnTo>
                  <a:lnTo>
                    <a:pt x="3322" y="15072"/>
                  </a:lnTo>
                  <a:lnTo>
                    <a:pt x="2198" y="16252"/>
                  </a:lnTo>
                  <a:cubicBezTo>
                    <a:pt x="2036" y="16422"/>
                    <a:pt x="2036" y="16698"/>
                    <a:pt x="2198" y="16868"/>
                  </a:cubicBezTo>
                  <a:lnTo>
                    <a:pt x="3322" y="18048"/>
                  </a:lnTo>
                  <a:lnTo>
                    <a:pt x="3322" y="19175"/>
                  </a:lnTo>
                  <a:cubicBezTo>
                    <a:pt x="3322" y="19280"/>
                    <a:pt x="3359" y="19382"/>
                    <a:pt x="3425" y="19462"/>
                  </a:cubicBezTo>
                  <a:lnTo>
                    <a:pt x="4879" y="21205"/>
                  </a:lnTo>
                  <a:cubicBezTo>
                    <a:pt x="4961" y="21303"/>
                    <a:pt x="5076" y="21354"/>
                    <a:pt x="5191" y="21354"/>
                  </a:cubicBezTo>
                  <a:cubicBezTo>
                    <a:pt x="5287" y="21354"/>
                    <a:pt x="5383" y="21320"/>
                    <a:pt x="5462" y="21249"/>
                  </a:cubicBezTo>
                  <a:lnTo>
                    <a:pt x="6916" y="19941"/>
                  </a:lnTo>
                  <a:cubicBezTo>
                    <a:pt x="7008" y="19859"/>
                    <a:pt x="7061" y="19738"/>
                    <a:pt x="7061" y="19611"/>
                  </a:cubicBezTo>
                  <a:lnTo>
                    <a:pt x="7061" y="10549"/>
                  </a:lnTo>
                  <a:cubicBezTo>
                    <a:pt x="9032" y="9750"/>
                    <a:pt x="10384" y="7698"/>
                    <a:pt x="10384" y="5446"/>
                  </a:cubicBezTo>
                  <a:close/>
                  <a:moveTo>
                    <a:pt x="5191" y="6479"/>
                  </a:moveTo>
                  <a:cubicBezTo>
                    <a:pt x="4619" y="6479"/>
                    <a:pt x="4153" y="5990"/>
                    <a:pt x="4153" y="5389"/>
                  </a:cubicBezTo>
                  <a:cubicBezTo>
                    <a:pt x="4153" y="4789"/>
                    <a:pt x="4619" y="4300"/>
                    <a:pt x="5191" y="4300"/>
                  </a:cubicBezTo>
                  <a:cubicBezTo>
                    <a:pt x="5764" y="4300"/>
                    <a:pt x="6230" y="4789"/>
                    <a:pt x="6230" y="5389"/>
                  </a:cubicBezTo>
                  <a:cubicBezTo>
                    <a:pt x="6230" y="5990"/>
                    <a:pt x="5764" y="6479"/>
                    <a:pt x="5191" y="6479"/>
                  </a:cubicBezTo>
                  <a:close/>
                  <a:moveTo>
                    <a:pt x="5191" y="3428"/>
                  </a:moveTo>
                  <a:cubicBezTo>
                    <a:pt x="4161" y="3428"/>
                    <a:pt x="3322" y="4308"/>
                    <a:pt x="3322" y="5389"/>
                  </a:cubicBezTo>
                  <a:cubicBezTo>
                    <a:pt x="3322" y="6471"/>
                    <a:pt x="4161" y="7351"/>
                    <a:pt x="5191" y="7351"/>
                  </a:cubicBezTo>
                  <a:cubicBezTo>
                    <a:pt x="6223" y="7351"/>
                    <a:pt x="7061" y="6471"/>
                    <a:pt x="7061" y="5389"/>
                  </a:cubicBezTo>
                  <a:cubicBezTo>
                    <a:pt x="7061" y="4308"/>
                    <a:pt x="6223" y="3428"/>
                    <a:pt x="5191" y="3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286" name="Google Shape;1286;g2ce3f88fed4_5_1363"/>
          <p:cNvSpPr/>
          <p:nvPr/>
        </p:nvSpPr>
        <p:spPr>
          <a:xfrm>
            <a:off x="10893683" y="4930658"/>
            <a:ext cx="444321" cy="444317"/>
          </a:xfrm>
          <a:custGeom>
            <a:avLst/>
            <a:gdLst/>
            <a:ahLst/>
            <a:cxnLst/>
            <a:rect l="l" t="t" r="r" b="b"/>
            <a:pathLst>
              <a:path w="21062" h="21264" extrusionOk="0">
                <a:moveTo>
                  <a:pt x="20310" y="18214"/>
                </a:moveTo>
                <a:cubicBezTo>
                  <a:pt x="20310" y="18043"/>
                  <a:pt x="20244" y="17883"/>
                  <a:pt x="20124" y="17763"/>
                </a:cubicBezTo>
                <a:lnTo>
                  <a:pt x="12369" y="9933"/>
                </a:lnTo>
                <a:cubicBezTo>
                  <a:pt x="12321" y="9884"/>
                  <a:pt x="12257" y="9859"/>
                  <a:pt x="12193" y="9859"/>
                </a:cubicBezTo>
                <a:cubicBezTo>
                  <a:pt x="12129" y="9859"/>
                  <a:pt x="12065" y="9884"/>
                  <a:pt x="12016" y="9933"/>
                </a:cubicBezTo>
                <a:lnTo>
                  <a:pt x="9839" y="12131"/>
                </a:lnTo>
                <a:cubicBezTo>
                  <a:pt x="9741" y="12230"/>
                  <a:pt x="9741" y="12390"/>
                  <a:pt x="9839" y="12489"/>
                </a:cubicBezTo>
                <a:lnTo>
                  <a:pt x="17593" y="20318"/>
                </a:lnTo>
                <a:cubicBezTo>
                  <a:pt x="17832" y="20559"/>
                  <a:pt x="18248" y="20559"/>
                  <a:pt x="18488" y="20318"/>
                </a:cubicBezTo>
                <a:lnTo>
                  <a:pt x="20124" y="18666"/>
                </a:lnTo>
                <a:cubicBezTo>
                  <a:pt x="20244" y="18546"/>
                  <a:pt x="20310" y="18385"/>
                  <a:pt x="20310" y="18214"/>
                </a:cubicBezTo>
                <a:close/>
                <a:moveTo>
                  <a:pt x="9866" y="11029"/>
                </a:moveTo>
                <a:lnTo>
                  <a:pt x="10924" y="9961"/>
                </a:lnTo>
                <a:lnTo>
                  <a:pt x="6293" y="5267"/>
                </a:lnTo>
                <a:cubicBezTo>
                  <a:pt x="6118" y="5089"/>
                  <a:pt x="5986" y="4870"/>
                  <a:pt x="5910" y="4632"/>
                </a:cubicBezTo>
                <a:lnTo>
                  <a:pt x="5236" y="2512"/>
                </a:lnTo>
                <a:cubicBezTo>
                  <a:pt x="5166" y="2290"/>
                  <a:pt x="5005" y="2108"/>
                  <a:pt x="4796" y="2012"/>
                </a:cubicBezTo>
                <a:lnTo>
                  <a:pt x="2490" y="956"/>
                </a:lnTo>
                <a:cubicBezTo>
                  <a:pt x="2182" y="815"/>
                  <a:pt x="1814" y="882"/>
                  <a:pt x="1574" y="1124"/>
                </a:cubicBezTo>
                <a:lnTo>
                  <a:pt x="1114" y="1589"/>
                </a:lnTo>
                <a:cubicBezTo>
                  <a:pt x="875" y="1830"/>
                  <a:pt x="808" y="2202"/>
                  <a:pt x="948" y="2513"/>
                </a:cubicBezTo>
                <a:lnTo>
                  <a:pt x="1993" y="4841"/>
                </a:lnTo>
                <a:cubicBezTo>
                  <a:pt x="2088" y="5053"/>
                  <a:pt x="2269" y="5216"/>
                  <a:pt x="2488" y="5287"/>
                </a:cubicBezTo>
                <a:lnTo>
                  <a:pt x="4949" y="6084"/>
                </a:lnTo>
                <a:lnTo>
                  <a:pt x="9866" y="11029"/>
                </a:lnTo>
                <a:close/>
                <a:moveTo>
                  <a:pt x="21062" y="18214"/>
                </a:moveTo>
                <a:cubicBezTo>
                  <a:pt x="21062" y="18588"/>
                  <a:pt x="20918" y="18939"/>
                  <a:pt x="20656" y="19204"/>
                </a:cubicBezTo>
                <a:lnTo>
                  <a:pt x="19020" y="20855"/>
                </a:lnTo>
                <a:cubicBezTo>
                  <a:pt x="18750" y="21128"/>
                  <a:pt x="18395" y="21264"/>
                  <a:pt x="18041" y="21264"/>
                </a:cubicBezTo>
                <a:cubicBezTo>
                  <a:pt x="17686" y="21264"/>
                  <a:pt x="17331" y="21128"/>
                  <a:pt x="17061" y="20855"/>
                </a:cubicBezTo>
                <a:lnTo>
                  <a:pt x="9307" y="13026"/>
                </a:lnTo>
                <a:cubicBezTo>
                  <a:pt x="8916" y="12631"/>
                  <a:pt x="8916" y="11989"/>
                  <a:pt x="9307" y="11594"/>
                </a:cubicBezTo>
                <a:lnTo>
                  <a:pt x="9334" y="11566"/>
                </a:lnTo>
                <a:lnTo>
                  <a:pt x="4546" y="6751"/>
                </a:lnTo>
                <a:lnTo>
                  <a:pt x="2258" y="6010"/>
                </a:lnTo>
                <a:cubicBezTo>
                  <a:pt x="1836" y="5874"/>
                  <a:pt x="1490" y="5562"/>
                  <a:pt x="1307" y="5156"/>
                </a:cubicBezTo>
                <a:lnTo>
                  <a:pt x="262" y="2827"/>
                </a:lnTo>
                <a:cubicBezTo>
                  <a:pt x="-7" y="2229"/>
                  <a:pt x="122" y="1516"/>
                  <a:pt x="582" y="1052"/>
                </a:cubicBezTo>
                <a:lnTo>
                  <a:pt x="1042" y="587"/>
                </a:lnTo>
                <a:cubicBezTo>
                  <a:pt x="1503" y="123"/>
                  <a:pt x="2210" y="-6"/>
                  <a:pt x="2801" y="264"/>
                </a:cubicBezTo>
                <a:lnTo>
                  <a:pt x="5107" y="1320"/>
                </a:lnTo>
                <a:cubicBezTo>
                  <a:pt x="5510" y="1504"/>
                  <a:pt x="5818" y="1854"/>
                  <a:pt x="5953" y="2279"/>
                </a:cubicBezTo>
                <a:lnTo>
                  <a:pt x="6627" y="4400"/>
                </a:lnTo>
                <a:cubicBezTo>
                  <a:pt x="6666" y="4524"/>
                  <a:pt x="6735" y="4638"/>
                  <a:pt x="6826" y="4730"/>
                </a:cubicBezTo>
                <a:lnTo>
                  <a:pt x="11456" y="9424"/>
                </a:lnTo>
                <a:lnTo>
                  <a:pt x="11484" y="9396"/>
                </a:lnTo>
                <a:cubicBezTo>
                  <a:pt x="11875" y="9001"/>
                  <a:pt x="12510" y="9001"/>
                  <a:pt x="12902" y="9396"/>
                </a:cubicBezTo>
                <a:lnTo>
                  <a:pt x="20656" y="17225"/>
                </a:lnTo>
                <a:cubicBezTo>
                  <a:pt x="20918" y="17489"/>
                  <a:pt x="21062" y="17840"/>
                  <a:pt x="21062" y="18214"/>
                </a:cubicBezTo>
                <a:close/>
                <a:moveTo>
                  <a:pt x="10974" y="7502"/>
                </a:moveTo>
                <a:lnTo>
                  <a:pt x="13772" y="4677"/>
                </a:lnTo>
                <a:cubicBezTo>
                  <a:pt x="13855" y="4594"/>
                  <a:pt x="13894" y="4477"/>
                  <a:pt x="13880" y="4360"/>
                </a:cubicBezTo>
                <a:cubicBezTo>
                  <a:pt x="13754" y="3368"/>
                  <a:pt x="14082" y="2396"/>
                  <a:pt x="14778" y="1693"/>
                </a:cubicBezTo>
                <a:cubicBezTo>
                  <a:pt x="15592" y="871"/>
                  <a:pt x="16777" y="572"/>
                  <a:pt x="17866" y="876"/>
                </a:cubicBezTo>
                <a:lnTo>
                  <a:pt x="15917" y="2843"/>
                </a:lnTo>
                <a:cubicBezTo>
                  <a:pt x="15623" y="3140"/>
                  <a:pt x="15461" y="3535"/>
                  <a:pt x="15461" y="3955"/>
                </a:cubicBezTo>
                <a:cubicBezTo>
                  <a:pt x="15461" y="4375"/>
                  <a:pt x="15623" y="4770"/>
                  <a:pt x="15917" y="5067"/>
                </a:cubicBezTo>
                <a:cubicBezTo>
                  <a:pt x="16211" y="5364"/>
                  <a:pt x="16602" y="5528"/>
                  <a:pt x="17019" y="5528"/>
                </a:cubicBezTo>
                <a:cubicBezTo>
                  <a:pt x="17434" y="5528"/>
                  <a:pt x="17826" y="5364"/>
                  <a:pt x="18120" y="5067"/>
                </a:cubicBezTo>
                <a:lnTo>
                  <a:pt x="20068" y="3100"/>
                </a:lnTo>
                <a:cubicBezTo>
                  <a:pt x="20370" y="4197"/>
                  <a:pt x="20073" y="5395"/>
                  <a:pt x="19259" y="6217"/>
                </a:cubicBezTo>
                <a:cubicBezTo>
                  <a:pt x="18562" y="6920"/>
                  <a:pt x="17600" y="7251"/>
                  <a:pt x="16617" y="7124"/>
                </a:cubicBezTo>
                <a:cubicBezTo>
                  <a:pt x="16501" y="7109"/>
                  <a:pt x="16385" y="7150"/>
                  <a:pt x="16303" y="7233"/>
                </a:cubicBezTo>
                <a:lnTo>
                  <a:pt x="14148" y="9409"/>
                </a:lnTo>
                <a:lnTo>
                  <a:pt x="14680" y="9946"/>
                </a:lnTo>
                <a:lnTo>
                  <a:pt x="16709" y="7898"/>
                </a:lnTo>
                <a:cubicBezTo>
                  <a:pt x="17858" y="7991"/>
                  <a:pt x="18973" y="7580"/>
                  <a:pt x="19791" y="6754"/>
                </a:cubicBezTo>
                <a:cubicBezTo>
                  <a:pt x="20961" y="5572"/>
                  <a:pt x="21268" y="3763"/>
                  <a:pt x="20554" y="2251"/>
                </a:cubicBezTo>
                <a:cubicBezTo>
                  <a:pt x="20502" y="2140"/>
                  <a:pt x="20399" y="2061"/>
                  <a:pt x="20278" y="2041"/>
                </a:cubicBezTo>
                <a:cubicBezTo>
                  <a:pt x="20160" y="2020"/>
                  <a:pt x="20035" y="2059"/>
                  <a:pt x="19949" y="2147"/>
                </a:cubicBezTo>
                <a:lnTo>
                  <a:pt x="17588" y="4530"/>
                </a:lnTo>
                <a:cubicBezTo>
                  <a:pt x="17284" y="4837"/>
                  <a:pt x="16753" y="4837"/>
                  <a:pt x="16449" y="4530"/>
                </a:cubicBezTo>
                <a:cubicBezTo>
                  <a:pt x="16297" y="4376"/>
                  <a:pt x="16213" y="4172"/>
                  <a:pt x="16213" y="3955"/>
                </a:cubicBezTo>
                <a:cubicBezTo>
                  <a:pt x="16213" y="3738"/>
                  <a:pt x="16297" y="3533"/>
                  <a:pt x="16449" y="3380"/>
                </a:cubicBezTo>
                <a:lnTo>
                  <a:pt x="18810" y="997"/>
                </a:lnTo>
                <a:cubicBezTo>
                  <a:pt x="18896" y="910"/>
                  <a:pt x="18936" y="785"/>
                  <a:pt x="18915" y="664"/>
                </a:cubicBezTo>
                <a:cubicBezTo>
                  <a:pt x="18894" y="542"/>
                  <a:pt x="18816" y="439"/>
                  <a:pt x="18706" y="385"/>
                </a:cubicBezTo>
                <a:cubicBezTo>
                  <a:pt x="17209" y="-336"/>
                  <a:pt x="15417" y="-26"/>
                  <a:pt x="14246" y="1156"/>
                </a:cubicBezTo>
                <a:cubicBezTo>
                  <a:pt x="13429" y="1982"/>
                  <a:pt x="13021" y="3106"/>
                  <a:pt x="13114" y="4268"/>
                </a:cubicBezTo>
                <a:lnTo>
                  <a:pt x="10442" y="6965"/>
                </a:lnTo>
                <a:lnTo>
                  <a:pt x="10974" y="7502"/>
                </a:lnTo>
                <a:close/>
                <a:moveTo>
                  <a:pt x="9852" y="14821"/>
                </a:moveTo>
                <a:lnTo>
                  <a:pt x="7823" y="16870"/>
                </a:lnTo>
                <a:cubicBezTo>
                  <a:pt x="7915" y="18030"/>
                  <a:pt x="7508" y="19156"/>
                  <a:pt x="6690" y="19982"/>
                </a:cubicBezTo>
                <a:cubicBezTo>
                  <a:pt x="5940" y="20738"/>
                  <a:pt x="4936" y="21137"/>
                  <a:pt x="3918" y="21137"/>
                </a:cubicBezTo>
                <a:cubicBezTo>
                  <a:pt x="3345" y="21137"/>
                  <a:pt x="2769" y="21011"/>
                  <a:pt x="2230" y="20752"/>
                </a:cubicBezTo>
                <a:cubicBezTo>
                  <a:pt x="2120" y="20699"/>
                  <a:pt x="2042" y="20595"/>
                  <a:pt x="2022" y="20473"/>
                </a:cubicBezTo>
                <a:cubicBezTo>
                  <a:pt x="2001" y="20352"/>
                  <a:pt x="2040" y="20228"/>
                  <a:pt x="2126" y="20141"/>
                </a:cubicBezTo>
                <a:lnTo>
                  <a:pt x="4487" y="17757"/>
                </a:lnTo>
                <a:cubicBezTo>
                  <a:pt x="4801" y="17440"/>
                  <a:pt x="4801" y="16924"/>
                  <a:pt x="4487" y="16607"/>
                </a:cubicBezTo>
                <a:cubicBezTo>
                  <a:pt x="4173" y="16291"/>
                  <a:pt x="3662" y="16291"/>
                  <a:pt x="3348" y="16607"/>
                </a:cubicBezTo>
                <a:lnTo>
                  <a:pt x="988" y="18991"/>
                </a:lnTo>
                <a:cubicBezTo>
                  <a:pt x="901" y="19078"/>
                  <a:pt x="775" y="19117"/>
                  <a:pt x="658" y="19096"/>
                </a:cubicBezTo>
                <a:cubicBezTo>
                  <a:pt x="538" y="19076"/>
                  <a:pt x="435" y="18997"/>
                  <a:pt x="382" y="18886"/>
                </a:cubicBezTo>
                <a:cubicBezTo>
                  <a:pt x="-332" y="17374"/>
                  <a:pt x="-25" y="15565"/>
                  <a:pt x="1145" y="14384"/>
                </a:cubicBezTo>
                <a:cubicBezTo>
                  <a:pt x="1963" y="13558"/>
                  <a:pt x="3078" y="13147"/>
                  <a:pt x="4227" y="13240"/>
                </a:cubicBezTo>
                <a:lnTo>
                  <a:pt x="7103" y="10336"/>
                </a:lnTo>
                <a:lnTo>
                  <a:pt x="7635" y="10874"/>
                </a:lnTo>
                <a:lnTo>
                  <a:pt x="4633" y="13905"/>
                </a:lnTo>
                <a:cubicBezTo>
                  <a:pt x="4550" y="13988"/>
                  <a:pt x="4433" y="14027"/>
                  <a:pt x="4319" y="14013"/>
                </a:cubicBezTo>
                <a:cubicBezTo>
                  <a:pt x="3336" y="13885"/>
                  <a:pt x="2374" y="14218"/>
                  <a:pt x="1678" y="14921"/>
                </a:cubicBezTo>
                <a:cubicBezTo>
                  <a:pt x="863" y="15742"/>
                  <a:pt x="566" y="16940"/>
                  <a:pt x="868" y="18037"/>
                </a:cubicBezTo>
                <a:lnTo>
                  <a:pt x="2816" y="16070"/>
                </a:lnTo>
                <a:cubicBezTo>
                  <a:pt x="3424" y="15457"/>
                  <a:pt x="4411" y="15457"/>
                  <a:pt x="5019" y="16070"/>
                </a:cubicBezTo>
                <a:cubicBezTo>
                  <a:pt x="5626" y="16683"/>
                  <a:pt x="5626" y="17681"/>
                  <a:pt x="5019" y="18294"/>
                </a:cubicBezTo>
                <a:lnTo>
                  <a:pt x="3071" y="20261"/>
                </a:lnTo>
                <a:cubicBezTo>
                  <a:pt x="4156" y="20566"/>
                  <a:pt x="5344" y="20266"/>
                  <a:pt x="6158" y="19444"/>
                </a:cubicBezTo>
                <a:cubicBezTo>
                  <a:pt x="6854" y="18741"/>
                  <a:pt x="7182" y="17769"/>
                  <a:pt x="7056" y="16777"/>
                </a:cubicBezTo>
                <a:cubicBezTo>
                  <a:pt x="7042" y="16660"/>
                  <a:pt x="7082" y="16544"/>
                  <a:pt x="7164" y="16460"/>
                </a:cubicBezTo>
                <a:lnTo>
                  <a:pt x="9320" y="14284"/>
                </a:lnTo>
                <a:lnTo>
                  <a:pt x="9852" y="14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7" name="Google Shape;1287;g2ce3f88fed4_5_1363"/>
          <p:cNvSpPr/>
          <p:nvPr/>
        </p:nvSpPr>
        <p:spPr>
          <a:xfrm>
            <a:off x="989310" y="4317666"/>
            <a:ext cx="444502" cy="4445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633" y="15476"/>
                </a:moveTo>
                <a:cubicBezTo>
                  <a:pt x="16633" y="14838"/>
                  <a:pt x="16114" y="14319"/>
                  <a:pt x="15476" y="14319"/>
                </a:cubicBezTo>
                <a:cubicBezTo>
                  <a:pt x="14838" y="14319"/>
                  <a:pt x="14318" y="14838"/>
                  <a:pt x="14318" y="15476"/>
                </a:cubicBezTo>
                <a:cubicBezTo>
                  <a:pt x="14318" y="16114"/>
                  <a:pt x="14838" y="16633"/>
                  <a:pt x="15476" y="16633"/>
                </a:cubicBezTo>
                <a:cubicBezTo>
                  <a:pt x="16114" y="16633"/>
                  <a:pt x="16633" y="16114"/>
                  <a:pt x="16633" y="15476"/>
                </a:cubicBezTo>
                <a:close/>
                <a:moveTo>
                  <a:pt x="17404" y="15476"/>
                </a:moveTo>
                <a:cubicBezTo>
                  <a:pt x="17404" y="16539"/>
                  <a:pt x="16539" y="17405"/>
                  <a:pt x="15476" y="17405"/>
                </a:cubicBezTo>
                <a:cubicBezTo>
                  <a:pt x="14412" y="17405"/>
                  <a:pt x="13547" y="16539"/>
                  <a:pt x="13547" y="15476"/>
                </a:cubicBezTo>
                <a:cubicBezTo>
                  <a:pt x="13547" y="14413"/>
                  <a:pt x="14412" y="13547"/>
                  <a:pt x="15476" y="13547"/>
                </a:cubicBezTo>
                <a:cubicBezTo>
                  <a:pt x="16539" y="13547"/>
                  <a:pt x="17404" y="14413"/>
                  <a:pt x="17404" y="15476"/>
                </a:cubicBezTo>
                <a:close/>
                <a:moveTo>
                  <a:pt x="7094" y="9910"/>
                </a:moveTo>
                <a:cubicBezTo>
                  <a:pt x="7094" y="9272"/>
                  <a:pt x="6575" y="8753"/>
                  <a:pt x="5937" y="8753"/>
                </a:cubicBezTo>
                <a:cubicBezTo>
                  <a:pt x="5299" y="8753"/>
                  <a:pt x="4780" y="9272"/>
                  <a:pt x="4780" y="9910"/>
                </a:cubicBezTo>
                <a:cubicBezTo>
                  <a:pt x="4780" y="10548"/>
                  <a:pt x="5299" y="11067"/>
                  <a:pt x="5937" y="11067"/>
                </a:cubicBezTo>
                <a:cubicBezTo>
                  <a:pt x="6575" y="11067"/>
                  <a:pt x="7094" y="10548"/>
                  <a:pt x="7094" y="9910"/>
                </a:cubicBezTo>
                <a:close/>
                <a:moveTo>
                  <a:pt x="7865" y="9910"/>
                </a:moveTo>
                <a:cubicBezTo>
                  <a:pt x="7865" y="10973"/>
                  <a:pt x="7000" y="11838"/>
                  <a:pt x="5937" y="11838"/>
                </a:cubicBezTo>
                <a:cubicBezTo>
                  <a:pt x="4873" y="11838"/>
                  <a:pt x="4008" y="10973"/>
                  <a:pt x="4008" y="9910"/>
                </a:cubicBezTo>
                <a:cubicBezTo>
                  <a:pt x="4008" y="8846"/>
                  <a:pt x="4873" y="7981"/>
                  <a:pt x="5937" y="7981"/>
                </a:cubicBezTo>
                <a:cubicBezTo>
                  <a:pt x="7000" y="7981"/>
                  <a:pt x="7865" y="8846"/>
                  <a:pt x="7865" y="9910"/>
                </a:cubicBezTo>
                <a:close/>
                <a:moveTo>
                  <a:pt x="10696" y="3860"/>
                </a:moveTo>
                <a:cubicBezTo>
                  <a:pt x="10696" y="4498"/>
                  <a:pt x="11215" y="5017"/>
                  <a:pt x="11853" y="5017"/>
                </a:cubicBezTo>
                <a:cubicBezTo>
                  <a:pt x="12491" y="5017"/>
                  <a:pt x="13010" y="4498"/>
                  <a:pt x="13010" y="3860"/>
                </a:cubicBezTo>
                <a:cubicBezTo>
                  <a:pt x="13010" y="3221"/>
                  <a:pt x="12491" y="2703"/>
                  <a:pt x="11853" y="2703"/>
                </a:cubicBezTo>
                <a:cubicBezTo>
                  <a:pt x="11215" y="2703"/>
                  <a:pt x="10696" y="3221"/>
                  <a:pt x="10696" y="3860"/>
                </a:cubicBezTo>
                <a:close/>
                <a:moveTo>
                  <a:pt x="9924" y="3860"/>
                </a:moveTo>
                <a:cubicBezTo>
                  <a:pt x="9924" y="2796"/>
                  <a:pt x="10790" y="1931"/>
                  <a:pt x="11853" y="1931"/>
                </a:cubicBezTo>
                <a:cubicBezTo>
                  <a:pt x="12916" y="1931"/>
                  <a:pt x="13782" y="2796"/>
                  <a:pt x="13782" y="3860"/>
                </a:cubicBezTo>
                <a:cubicBezTo>
                  <a:pt x="13782" y="4923"/>
                  <a:pt x="12916" y="5788"/>
                  <a:pt x="11853" y="5788"/>
                </a:cubicBezTo>
                <a:cubicBezTo>
                  <a:pt x="10790" y="5788"/>
                  <a:pt x="9924" y="4923"/>
                  <a:pt x="9924" y="3860"/>
                </a:cubicBezTo>
                <a:close/>
                <a:moveTo>
                  <a:pt x="20829" y="10800"/>
                </a:moveTo>
                <a:cubicBezTo>
                  <a:pt x="20829" y="7223"/>
                  <a:pt x="18911" y="3914"/>
                  <a:pt x="15819" y="2125"/>
                </a:cubicBezTo>
                <a:cubicBezTo>
                  <a:pt x="15265" y="2237"/>
                  <a:pt x="14728" y="2390"/>
                  <a:pt x="14060" y="2632"/>
                </a:cubicBezTo>
                <a:lnTo>
                  <a:pt x="13797" y="1906"/>
                </a:lnTo>
                <a:cubicBezTo>
                  <a:pt x="14146" y="1780"/>
                  <a:pt x="14459" y="1679"/>
                  <a:pt x="14760" y="1591"/>
                </a:cubicBezTo>
                <a:cubicBezTo>
                  <a:pt x="13518" y="1056"/>
                  <a:pt x="12169" y="771"/>
                  <a:pt x="10800" y="771"/>
                </a:cubicBezTo>
                <a:cubicBezTo>
                  <a:pt x="10149" y="771"/>
                  <a:pt x="9507" y="839"/>
                  <a:pt x="8881" y="961"/>
                </a:cubicBezTo>
                <a:cubicBezTo>
                  <a:pt x="9335" y="1227"/>
                  <a:pt x="9737" y="1491"/>
                  <a:pt x="10128" y="1787"/>
                </a:cubicBezTo>
                <a:lnTo>
                  <a:pt x="9661" y="2402"/>
                </a:lnTo>
                <a:cubicBezTo>
                  <a:pt x="9111" y="1984"/>
                  <a:pt x="8540" y="1631"/>
                  <a:pt x="7790" y="1238"/>
                </a:cubicBezTo>
                <a:cubicBezTo>
                  <a:pt x="4003" y="2429"/>
                  <a:pt x="1275" y="5770"/>
                  <a:pt x="842" y="9692"/>
                </a:cubicBezTo>
                <a:cubicBezTo>
                  <a:pt x="1636" y="9531"/>
                  <a:pt x="2399" y="9444"/>
                  <a:pt x="3245" y="9423"/>
                </a:cubicBezTo>
                <a:lnTo>
                  <a:pt x="3264" y="10194"/>
                </a:lnTo>
                <a:cubicBezTo>
                  <a:pt x="2377" y="10216"/>
                  <a:pt x="1615" y="10310"/>
                  <a:pt x="782" y="10493"/>
                </a:cubicBezTo>
                <a:cubicBezTo>
                  <a:pt x="778" y="10596"/>
                  <a:pt x="771" y="10699"/>
                  <a:pt x="771" y="10800"/>
                </a:cubicBezTo>
                <a:cubicBezTo>
                  <a:pt x="771" y="14139"/>
                  <a:pt x="2423" y="17217"/>
                  <a:pt x="5140" y="19072"/>
                </a:cubicBezTo>
                <a:cubicBezTo>
                  <a:pt x="4657" y="17633"/>
                  <a:pt x="4416" y="16273"/>
                  <a:pt x="4416" y="14945"/>
                </a:cubicBezTo>
                <a:cubicBezTo>
                  <a:pt x="4416" y="14187"/>
                  <a:pt x="4547" y="13565"/>
                  <a:pt x="4684" y="12907"/>
                </a:cubicBezTo>
                <a:cubicBezTo>
                  <a:pt x="4717" y="12754"/>
                  <a:pt x="4749" y="12599"/>
                  <a:pt x="4781" y="12439"/>
                </a:cubicBezTo>
                <a:lnTo>
                  <a:pt x="5538" y="12588"/>
                </a:lnTo>
                <a:cubicBezTo>
                  <a:pt x="5505" y="12751"/>
                  <a:pt x="5472" y="12910"/>
                  <a:pt x="5440" y="13065"/>
                </a:cubicBezTo>
                <a:cubicBezTo>
                  <a:pt x="5305" y="13710"/>
                  <a:pt x="5188" y="14267"/>
                  <a:pt x="5188" y="14945"/>
                </a:cubicBezTo>
                <a:cubicBezTo>
                  <a:pt x="5188" y="16452"/>
                  <a:pt x="5519" y="18011"/>
                  <a:pt x="6192" y="19703"/>
                </a:cubicBezTo>
                <a:cubicBezTo>
                  <a:pt x="7627" y="20448"/>
                  <a:pt x="9176" y="20829"/>
                  <a:pt x="10800" y="20829"/>
                </a:cubicBezTo>
                <a:cubicBezTo>
                  <a:pt x="11863" y="20829"/>
                  <a:pt x="12901" y="20659"/>
                  <a:pt x="13890" y="20333"/>
                </a:cubicBezTo>
                <a:cubicBezTo>
                  <a:pt x="14279" y="19566"/>
                  <a:pt x="14567" y="18843"/>
                  <a:pt x="14808" y="18012"/>
                </a:cubicBezTo>
                <a:lnTo>
                  <a:pt x="15549" y="18227"/>
                </a:lnTo>
                <a:cubicBezTo>
                  <a:pt x="15373" y="18833"/>
                  <a:pt x="15171" y="19383"/>
                  <a:pt x="14931" y="19933"/>
                </a:cubicBezTo>
                <a:cubicBezTo>
                  <a:pt x="15553" y="19653"/>
                  <a:pt x="16142" y="19306"/>
                  <a:pt x="16695" y="18902"/>
                </a:cubicBezTo>
                <a:cubicBezTo>
                  <a:pt x="16562" y="18576"/>
                  <a:pt x="16419" y="18251"/>
                  <a:pt x="16261" y="17935"/>
                </a:cubicBezTo>
                <a:lnTo>
                  <a:pt x="16951" y="17590"/>
                </a:lnTo>
                <a:cubicBezTo>
                  <a:pt x="17086" y="17859"/>
                  <a:pt x="17209" y="18133"/>
                  <a:pt x="17326" y="18409"/>
                </a:cubicBezTo>
                <a:cubicBezTo>
                  <a:pt x="19558" y="16499"/>
                  <a:pt x="20829" y="13755"/>
                  <a:pt x="20829" y="10800"/>
                </a:cubicBezTo>
                <a:close/>
                <a:moveTo>
                  <a:pt x="21600" y="10800"/>
                </a:moveTo>
                <a:cubicBezTo>
                  <a:pt x="21600" y="14166"/>
                  <a:pt x="20070" y="17280"/>
                  <a:pt x="17404" y="19343"/>
                </a:cubicBezTo>
                <a:cubicBezTo>
                  <a:pt x="16743" y="19856"/>
                  <a:pt x="16027" y="20282"/>
                  <a:pt x="15270" y="20625"/>
                </a:cubicBezTo>
                <a:cubicBezTo>
                  <a:pt x="14949" y="20771"/>
                  <a:pt x="14622" y="20906"/>
                  <a:pt x="14285" y="21019"/>
                </a:cubicBezTo>
                <a:cubicBezTo>
                  <a:pt x="13174" y="21404"/>
                  <a:pt x="12001" y="21600"/>
                  <a:pt x="10800" y="21600"/>
                </a:cubicBezTo>
                <a:cubicBezTo>
                  <a:pt x="9026" y="21600"/>
                  <a:pt x="7264" y="21158"/>
                  <a:pt x="5704" y="20322"/>
                </a:cubicBezTo>
                <a:cubicBezTo>
                  <a:pt x="2186" y="18439"/>
                  <a:pt x="0" y="14791"/>
                  <a:pt x="0" y="10800"/>
                </a:cubicBezTo>
                <a:cubicBezTo>
                  <a:pt x="0" y="10535"/>
                  <a:pt x="7" y="10334"/>
                  <a:pt x="23" y="10148"/>
                </a:cubicBezTo>
                <a:cubicBezTo>
                  <a:pt x="285" y="5641"/>
                  <a:pt x="3377" y="1740"/>
                  <a:pt x="7715" y="450"/>
                </a:cubicBezTo>
                <a:cubicBezTo>
                  <a:pt x="8702" y="152"/>
                  <a:pt x="9741" y="0"/>
                  <a:pt x="10800" y="0"/>
                </a:cubicBezTo>
                <a:cubicBezTo>
                  <a:pt x="12655" y="0"/>
                  <a:pt x="14479" y="478"/>
                  <a:pt x="16078" y="1380"/>
                </a:cubicBezTo>
                <a:cubicBezTo>
                  <a:pt x="19484" y="3288"/>
                  <a:pt x="21600" y="6898"/>
                  <a:pt x="21600" y="10800"/>
                </a:cubicBezTo>
                <a:close/>
                <a:moveTo>
                  <a:pt x="9764" y="5193"/>
                </a:moveTo>
                <a:lnTo>
                  <a:pt x="9257" y="4612"/>
                </a:lnTo>
                <a:cubicBezTo>
                  <a:pt x="8392" y="5366"/>
                  <a:pt x="7720" y="6167"/>
                  <a:pt x="6934" y="7377"/>
                </a:cubicBezTo>
                <a:lnTo>
                  <a:pt x="7581" y="7797"/>
                </a:lnTo>
                <a:cubicBezTo>
                  <a:pt x="8325" y="6651"/>
                  <a:pt x="8957" y="5897"/>
                  <a:pt x="9764" y="5193"/>
                </a:cubicBezTo>
                <a:close/>
                <a:moveTo>
                  <a:pt x="8592" y="10193"/>
                </a:moveTo>
                <a:lnTo>
                  <a:pt x="8341" y="10923"/>
                </a:lnTo>
                <a:cubicBezTo>
                  <a:pt x="10113" y="11531"/>
                  <a:pt x="11658" y="12501"/>
                  <a:pt x="13205" y="13977"/>
                </a:cubicBezTo>
                <a:lnTo>
                  <a:pt x="13737" y="13419"/>
                </a:lnTo>
                <a:cubicBezTo>
                  <a:pt x="12107" y="11864"/>
                  <a:pt x="10472" y="10839"/>
                  <a:pt x="8592" y="10193"/>
                </a:cubicBezTo>
                <a:close/>
                <a:moveTo>
                  <a:pt x="13749" y="5658"/>
                </a:moveTo>
                <a:cubicBezTo>
                  <a:pt x="15196" y="7865"/>
                  <a:pt x="16011" y="10287"/>
                  <a:pt x="16171" y="12859"/>
                </a:cubicBezTo>
                <a:lnTo>
                  <a:pt x="15401" y="12907"/>
                </a:lnTo>
                <a:cubicBezTo>
                  <a:pt x="15250" y="10471"/>
                  <a:pt x="14477" y="8174"/>
                  <a:pt x="13105" y="6081"/>
                </a:cubicBezTo>
                <a:lnTo>
                  <a:pt x="13749" y="56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8" name="Google Shape;1288;g2ce3f88fed4_5_1363"/>
          <p:cNvSpPr/>
          <p:nvPr/>
        </p:nvSpPr>
        <p:spPr>
          <a:xfrm>
            <a:off x="1044872" y="3280106"/>
            <a:ext cx="333377" cy="42862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7690" y="20794"/>
                </a:moveTo>
                <a:lnTo>
                  <a:pt x="9751" y="20794"/>
                </a:lnTo>
                <a:lnTo>
                  <a:pt x="9751" y="12739"/>
                </a:lnTo>
                <a:lnTo>
                  <a:pt x="7690" y="12739"/>
                </a:lnTo>
                <a:lnTo>
                  <a:pt x="7690" y="20794"/>
                </a:lnTo>
                <a:close/>
                <a:moveTo>
                  <a:pt x="1087" y="7905"/>
                </a:moveTo>
                <a:lnTo>
                  <a:pt x="4505" y="7905"/>
                </a:lnTo>
                <a:cubicBezTo>
                  <a:pt x="4432" y="9280"/>
                  <a:pt x="4955" y="10417"/>
                  <a:pt x="5525" y="11232"/>
                </a:cubicBezTo>
                <a:cubicBezTo>
                  <a:pt x="2876" y="10093"/>
                  <a:pt x="1386" y="8978"/>
                  <a:pt x="1087" y="7905"/>
                </a:cubicBezTo>
                <a:close/>
                <a:moveTo>
                  <a:pt x="8369" y="6294"/>
                </a:moveTo>
                <a:lnTo>
                  <a:pt x="8972" y="6294"/>
                </a:lnTo>
                <a:lnTo>
                  <a:pt x="9520" y="7100"/>
                </a:lnTo>
                <a:lnTo>
                  <a:pt x="7777" y="7100"/>
                </a:lnTo>
                <a:lnTo>
                  <a:pt x="8369" y="6294"/>
                </a:lnTo>
                <a:close/>
                <a:moveTo>
                  <a:pt x="8721" y="4286"/>
                </a:moveTo>
                <a:lnTo>
                  <a:pt x="9228" y="4683"/>
                </a:lnTo>
                <a:lnTo>
                  <a:pt x="8721" y="5080"/>
                </a:lnTo>
                <a:lnTo>
                  <a:pt x="8213" y="4683"/>
                </a:lnTo>
                <a:lnTo>
                  <a:pt x="8721" y="4286"/>
                </a:lnTo>
                <a:close/>
                <a:moveTo>
                  <a:pt x="12125" y="11100"/>
                </a:moveTo>
                <a:cubicBezTo>
                  <a:pt x="12708" y="10295"/>
                  <a:pt x="13218" y="9206"/>
                  <a:pt x="13159" y="7905"/>
                </a:cubicBezTo>
                <a:lnTo>
                  <a:pt x="15797" y="7905"/>
                </a:lnTo>
                <a:cubicBezTo>
                  <a:pt x="15487" y="9205"/>
                  <a:pt x="13736" y="10324"/>
                  <a:pt x="12125" y="11100"/>
                </a:cubicBezTo>
                <a:close/>
                <a:moveTo>
                  <a:pt x="9236" y="7905"/>
                </a:moveTo>
                <a:lnTo>
                  <a:pt x="12126" y="7905"/>
                </a:lnTo>
                <a:cubicBezTo>
                  <a:pt x="12231" y="10019"/>
                  <a:pt x="10546" y="11538"/>
                  <a:pt x="10056" y="11933"/>
                </a:cubicBezTo>
                <a:lnTo>
                  <a:pt x="9236" y="11933"/>
                </a:lnTo>
                <a:lnTo>
                  <a:pt x="9236" y="7905"/>
                </a:lnTo>
                <a:close/>
                <a:moveTo>
                  <a:pt x="7399" y="11933"/>
                </a:moveTo>
                <a:cubicBezTo>
                  <a:pt x="6933" y="11525"/>
                  <a:pt x="5413" y="10019"/>
                  <a:pt x="5538" y="7905"/>
                </a:cubicBezTo>
                <a:lnTo>
                  <a:pt x="8206" y="7905"/>
                </a:lnTo>
                <a:lnTo>
                  <a:pt x="8206" y="11933"/>
                </a:lnTo>
                <a:lnTo>
                  <a:pt x="7399" y="11933"/>
                </a:lnTo>
                <a:close/>
                <a:moveTo>
                  <a:pt x="16876" y="7502"/>
                </a:moveTo>
                <a:cubicBezTo>
                  <a:pt x="16876" y="7280"/>
                  <a:pt x="16645" y="7100"/>
                  <a:pt x="16360" y="7100"/>
                </a:cubicBezTo>
                <a:lnTo>
                  <a:pt x="10687" y="7100"/>
                </a:lnTo>
                <a:lnTo>
                  <a:pt x="9736" y="5702"/>
                </a:lnTo>
                <a:cubicBezTo>
                  <a:pt x="9695" y="5642"/>
                  <a:pt x="9635" y="5595"/>
                  <a:pt x="9566" y="5558"/>
                </a:cubicBezTo>
                <a:lnTo>
                  <a:pt x="10116" y="5129"/>
                </a:lnTo>
                <a:cubicBezTo>
                  <a:pt x="10212" y="5053"/>
                  <a:pt x="10267" y="4951"/>
                  <a:pt x="10267" y="4844"/>
                </a:cubicBezTo>
                <a:lnTo>
                  <a:pt x="10267" y="4522"/>
                </a:lnTo>
                <a:cubicBezTo>
                  <a:pt x="10267" y="4415"/>
                  <a:pt x="10212" y="4313"/>
                  <a:pt x="10116" y="4237"/>
                </a:cubicBezTo>
                <a:lnTo>
                  <a:pt x="9291" y="3592"/>
                </a:lnTo>
                <a:cubicBezTo>
                  <a:pt x="9195" y="3517"/>
                  <a:pt x="9064" y="3474"/>
                  <a:pt x="8927" y="3474"/>
                </a:cubicBezTo>
                <a:lnTo>
                  <a:pt x="8514" y="3474"/>
                </a:lnTo>
                <a:cubicBezTo>
                  <a:pt x="8378" y="3474"/>
                  <a:pt x="8247" y="3517"/>
                  <a:pt x="8150" y="3592"/>
                </a:cubicBezTo>
                <a:lnTo>
                  <a:pt x="7326" y="4237"/>
                </a:lnTo>
                <a:cubicBezTo>
                  <a:pt x="7229" y="4313"/>
                  <a:pt x="7175" y="4415"/>
                  <a:pt x="7175" y="4522"/>
                </a:cubicBezTo>
                <a:lnTo>
                  <a:pt x="7175" y="4844"/>
                </a:lnTo>
                <a:cubicBezTo>
                  <a:pt x="7175" y="4951"/>
                  <a:pt x="7229" y="5053"/>
                  <a:pt x="7326" y="5129"/>
                </a:cubicBezTo>
                <a:lnTo>
                  <a:pt x="7843" y="5533"/>
                </a:lnTo>
                <a:cubicBezTo>
                  <a:pt x="7754" y="5568"/>
                  <a:pt x="7676" y="5621"/>
                  <a:pt x="7624" y="5691"/>
                </a:cubicBezTo>
                <a:lnTo>
                  <a:pt x="6589" y="7100"/>
                </a:lnTo>
                <a:lnTo>
                  <a:pt x="515" y="7100"/>
                </a:lnTo>
                <a:cubicBezTo>
                  <a:pt x="230" y="7100"/>
                  <a:pt x="0" y="7280"/>
                  <a:pt x="0" y="7502"/>
                </a:cubicBezTo>
                <a:cubicBezTo>
                  <a:pt x="0" y="9253"/>
                  <a:pt x="2183" y="10918"/>
                  <a:pt x="6660" y="12589"/>
                </a:cubicBezTo>
                <a:lnTo>
                  <a:pt x="6660" y="21197"/>
                </a:lnTo>
                <a:cubicBezTo>
                  <a:pt x="6660" y="21420"/>
                  <a:pt x="6890" y="21600"/>
                  <a:pt x="7175" y="21600"/>
                </a:cubicBezTo>
                <a:lnTo>
                  <a:pt x="10267" y="21600"/>
                </a:lnTo>
                <a:cubicBezTo>
                  <a:pt x="10552" y="21600"/>
                  <a:pt x="10782" y="21420"/>
                  <a:pt x="10782" y="21197"/>
                </a:cubicBezTo>
                <a:lnTo>
                  <a:pt x="10782" y="12589"/>
                </a:lnTo>
                <a:cubicBezTo>
                  <a:pt x="13189" y="11680"/>
                  <a:pt x="16876" y="9897"/>
                  <a:pt x="16876" y="7502"/>
                </a:cubicBezTo>
                <a:close/>
                <a:moveTo>
                  <a:pt x="12282" y="4237"/>
                </a:moveTo>
                <a:lnTo>
                  <a:pt x="11359" y="4595"/>
                </a:lnTo>
                <a:cubicBezTo>
                  <a:pt x="10841" y="3781"/>
                  <a:pt x="9798" y="3275"/>
                  <a:pt x="8636" y="3275"/>
                </a:cubicBezTo>
                <a:cubicBezTo>
                  <a:pt x="7473" y="3275"/>
                  <a:pt x="6430" y="3781"/>
                  <a:pt x="5912" y="4595"/>
                </a:cubicBezTo>
                <a:lnTo>
                  <a:pt x="4990" y="4237"/>
                </a:lnTo>
                <a:cubicBezTo>
                  <a:pt x="5682" y="3147"/>
                  <a:pt x="7079" y="2470"/>
                  <a:pt x="8636" y="2470"/>
                </a:cubicBezTo>
                <a:cubicBezTo>
                  <a:pt x="10191" y="2470"/>
                  <a:pt x="11589" y="3147"/>
                  <a:pt x="12282" y="4237"/>
                </a:cubicBezTo>
                <a:close/>
                <a:moveTo>
                  <a:pt x="12772" y="4042"/>
                </a:moveTo>
                <a:cubicBezTo>
                  <a:pt x="11984" y="2807"/>
                  <a:pt x="10399" y="2040"/>
                  <a:pt x="8636" y="2040"/>
                </a:cubicBezTo>
                <a:cubicBezTo>
                  <a:pt x="6869" y="2040"/>
                  <a:pt x="5283" y="2809"/>
                  <a:pt x="4496" y="4047"/>
                </a:cubicBezTo>
                <a:lnTo>
                  <a:pt x="3573" y="3689"/>
                </a:lnTo>
                <a:cubicBezTo>
                  <a:pt x="4535" y="2175"/>
                  <a:pt x="6475" y="1235"/>
                  <a:pt x="8636" y="1235"/>
                </a:cubicBezTo>
                <a:cubicBezTo>
                  <a:pt x="10792" y="1235"/>
                  <a:pt x="12730" y="2172"/>
                  <a:pt x="13693" y="3682"/>
                </a:cubicBezTo>
                <a:lnTo>
                  <a:pt x="12772" y="4042"/>
                </a:lnTo>
                <a:close/>
                <a:moveTo>
                  <a:pt x="3081" y="3498"/>
                </a:moveTo>
                <a:lnTo>
                  <a:pt x="2158" y="3139"/>
                </a:lnTo>
                <a:cubicBezTo>
                  <a:pt x="3389" y="1203"/>
                  <a:pt x="5872" y="0"/>
                  <a:pt x="8636" y="0"/>
                </a:cubicBezTo>
                <a:cubicBezTo>
                  <a:pt x="11391" y="0"/>
                  <a:pt x="13870" y="1197"/>
                  <a:pt x="15105" y="3125"/>
                </a:cubicBezTo>
                <a:lnTo>
                  <a:pt x="14182" y="3486"/>
                </a:lnTo>
                <a:cubicBezTo>
                  <a:pt x="13124" y="1832"/>
                  <a:pt x="10999" y="806"/>
                  <a:pt x="8636" y="806"/>
                </a:cubicBezTo>
                <a:cubicBezTo>
                  <a:pt x="6265" y="806"/>
                  <a:pt x="4137" y="1837"/>
                  <a:pt x="3081" y="3498"/>
                </a:cubicBezTo>
                <a:close/>
                <a:moveTo>
                  <a:pt x="17080" y="13278"/>
                </a:moveTo>
                <a:cubicBezTo>
                  <a:pt x="17446" y="12712"/>
                  <a:pt x="17738" y="11987"/>
                  <a:pt x="17710" y="11127"/>
                </a:cubicBezTo>
                <a:lnTo>
                  <a:pt x="20466" y="11127"/>
                </a:lnTo>
                <a:cubicBezTo>
                  <a:pt x="20054" y="11944"/>
                  <a:pt x="18489" y="12708"/>
                  <a:pt x="17080" y="13278"/>
                </a:cubicBezTo>
                <a:close/>
                <a:moveTo>
                  <a:pt x="13358" y="20794"/>
                </a:moveTo>
                <a:lnTo>
                  <a:pt x="14904" y="20794"/>
                </a:lnTo>
                <a:lnTo>
                  <a:pt x="14904" y="14753"/>
                </a:lnTo>
                <a:lnTo>
                  <a:pt x="13358" y="14753"/>
                </a:lnTo>
                <a:lnTo>
                  <a:pt x="13358" y="20794"/>
                </a:lnTo>
                <a:close/>
                <a:moveTo>
                  <a:pt x="21600" y="10725"/>
                </a:moveTo>
                <a:cubicBezTo>
                  <a:pt x="21600" y="10502"/>
                  <a:pt x="21370" y="10322"/>
                  <a:pt x="21085" y="10322"/>
                </a:cubicBezTo>
                <a:lnTo>
                  <a:pt x="15935" y="10322"/>
                </a:lnTo>
                <a:lnTo>
                  <a:pt x="15935" y="11127"/>
                </a:lnTo>
                <a:lnTo>
                  <a:pt x="16678" y="11127"/>
                </a:lnTo>
                <a:cubicBezTo>
                  <a:pt x="16737" y="12630"/>
                  <a:pt x="15607" y="13643"/>
                  <a:pt x="15215" y="13947"/>
                </a:cubicBezTo>
                <a:lnTo>
                  <a:pt x="13358" y="13947"/>
                </a:lnTo>
                <a:lnTo>
                  <a:pt x="13358" y="12739"/>
                </a:lnTo>
                <a:lnTo>
                  <a:pt x="12328" y="12739"/>
                </a:lnTo>
                <a:lnTo>
                  <a:pt x="12328" y="21197"/>
                </a:lnTo>
                <a:cubicBezTo>
                  <a:pt x="12328" y="21420"/>
                  <a:pt x="12558" y="21600"/>
                  <a:pt x="12843" y="21600"/>
                </a:cubicBezTo>
                <a:lnTo>
                  <a:pt x="15420" y="21600"/>
                </a:lnTo>
                <a:cubicBezTo>
                  <a:pt x="15705" y="21600"/>
                  <a:pt x="15935" y="21420"/>
                  <a:pt x="15935" y="21197"/>
                </a:cubicBezTo>
                <a:lnTo>
                  <a:pt x="15935" y="14607"/>
                </a:lnTo>
                <a:cubicBezTo>
                  <a:pt x="18064" y="13835"/>
                  <a:pt x="21600" y="12546"/>
                  <a:pt x="21600" y="107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89" name="Google Shape;1289;g2ce3f88fed4_5_1363"/>
          <p:cNvSpPr/>
          <p:nvPr/>
        </p:nvSpPr>
        <p:spPr>
          <a:xfrm>
            <a:off x="1001302" y="2250656"/>
            <a:ext cx="420519" cy="4205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740" y="12214"/>
                </a:moveTo>
                <a:cubicBezTo>
                  <a:pt x="9088" y="11562"/>
                  <a:pt x="8212" y="11203"/>
                  <a:pt x="7274" y="11203"/>
                </a:cubicBezTo>
                <a:lnTo>
                  <a:pt x="7274" y="12184"/>
                </a:lnTo>
                <a:cubicBezTo>
                  <a:pt x="7950" y="12184"/>
                  <a:pt x="8579" y="12442"/>
                  <a:pt x="9046" y="12908"/>
                </a:cubicBezTo>
                <a:cubicBezTo>
                  <a:pt x="9513" y="13375"/>
                  <a:pt x="9770" y="14005"/>
                  <a:pt x="9770" y="14681"/>
                </a:cubicBezTo>
                <a:lnTo>
                  <a:pt x="10752" y="14681"/>
                </a:lnTo>
                <a:cubicBezTo>
                  <a:pt x="10752" y="13743"/>
                  <a:pt x="10393" y="12867"/>
                  <a:pt x="9740" y="12214"/>
                </a:cubicBezTo>
                <a:close/>
                <a:moveTo>
                  <a:pt x="7261" y="7006"/>
                </a:moveTo>
                <a:lnTo>
                  <a:pt x="7257" y="7988"/>
                </a:lnTo>
                <a:cubicBezTo>
                  <a:pt x="10949" y="8001"/>
                  <a:pt x="13953" y="11004"/>
                  <a:pt x="13953" y="14681"/>
                </a:cubicBezTo>
                <a:lnTo>
                  <a:pt x="14934" y="14681"/>
                </a:lnTo>
                <a:cubicBezTo>
                  <a:pt x="14934" y="10464"/>
                  <a:pt x="11492" y="7021"/>
                  <a:pt x="7261" y="7006"/>
                </a:cubicBezTo>
                <a:close/>
                <a:moveTo>
                  <a:pt x="7259" y="2823"/>
                </a:moveTo>
                <a:lnTo>
                  <a:pt x="7259" y="3805"/>
                </a:lnTo>
                <a:cubicBezTo>
                  <a:pt x="13256" y="3805"/>
                  <a:pt x="18135" y="8684"/>
                  <a:pt x="18135" y="14681"/>
                </a:cubicBezTo>
                <a:lnTo>
                  <a:pt x="19117" y="14681"/>
                </a:lnTo>
                <a:cubicBezTo>
                  <a:pt x="19117" y="8143"/>
                  <a:pt x="13798" y="2823"/>
                  <a:pt x="7259" y="2823"/>
                </a:cubicBezTo>
                <a:close/>
                <a:moveTo>
                  <a:pt x="7364" y="19636"/>
                </a:moveTo>
                <a:lnTo>
                  <a:pt x="14236" y="19636"/>
                </a:lnTo>
                <a:lnTo>
                  <a:pt x="14236" y="18655"/>
                </a:lnTo>
                <a:lnTo>
                  <a:pt x="7364" y="18655"/>
                </a:lnTo>
                <a:lnTo>
                  <a:pt x="7364" y="19636"/>
                </a:lnTo>
                <a:close/>
                <a:moveTo>
                  <a:pt x="1964" y="14727"/>
                </a:moveTo>
                <a:lnTo>
                  <a:pt x="2945" y="14727"/>
                </a:lnTo>
                <a:lnTo>
                  <a:pt x="2945" y="6873"/>
                </a:lnTo>
                <a:lnTo>
                  <a:pt x="1964" y="6873"/>
                </a:lnTo>
                <a:lnTo>
                  <a:pt x="1964" y="14727"/>
                </a:lnTo>
                <a:close/>
                <a:moveTo>
                  <a:pt x="2455" y="17673"/>
                </a:moveTo>
                <a:cubicBezTo>
                  <a:pt x="1643" y="17673"/>
                  <a:pt x="982" y="18333"/>
                  <a:pt x="982" y="19145"/>
                </a:cubicBezTo>
                <a:cubicBezTo>
                  <a:pt x="982" y="19957"/>
                  <a:pt x="1643" y="20618"/>
                  <a:pt x="2455" y="20618"/>
                </a:cubicBezTo>
                <a:cubicBezTo>
                  <a:pt x="3266" y="20618"/>
                  <a:pt x="3927" y="19957"/>
                  <a:pt x="3927" y="19145"/>
                </a:cubicBezTo>
                <a:cubicBezTo>
                  <a:pt x="3927" y="18333"/>
                  <a:pt x="3266" y="17673"/>
                  <a:pt x="2455" y="17673"/>
                </a:cubicBezTo>
                <a:close/>
                <a:moveTo>
                  <a:pt x="2455" y="21600"/>
                </a:moveTo>
                <a:cubicBezTo>
                  <a:pt x="1101" y="21600"/>
                  <a:pt x="0" y="20498"/>
                  <a:pt x="0" y="19145"/>
                </a:cubicBezTo>
                <a:cubicBezTo>
                  <a:pt x="0" y="17792"/>
                  <a:pt x="1101" y="16691"/>
                  <a:pt x="2455" y="16691"/>
                </a:cubicBezTo>
                <a:cubicBezTo>
                  <a:pt x="3808" y="16691"/>
                  <a:pt x="4909" y="17792"/>
                  <a:pt x="4909" y="19145"/>
                </a:cubicBezTo>
                <a:cubicBezTo>
                  <a:pt x="4909" y="20498"/>
                  <a:pt x="3808" y="21600"/>
                  <a:pt x="2455" y="21600"/>
                </a:cubicBezTo>
                <a:close/>
                <a:moveTo>
                  <a:pt x="2455" y="982"/>
                </a:moveTo>
                <a:cubicBezTo>
                  <a:pt x="1643" y="982"/>
                  <a:pt x="982" y="1642"/>
                  <a:pt x="982" y="2455"/>
                </a:cubicBezTo>
                <a:cubicBezTo>
                  <a:pt x="982" y="3266"/>
                  <a:pt x="1643" y="3927"/>
                  <a:pt x="2455" y="3927"/>
                </a:cubicBezTo>
                <a:cubicBezTo>
                  <a:pt x="3266" y="3927"/>
                  <a:pt x="3927" y="3266"/>
                  <a:pt x="3927" y="2455"/>
                </a:cubicBezTo>
                <a:cubicBezTo>
                  <a:pt x="3927" y="1642"/>
                  <a:pt x="3266" y="982"/>
                  <a:pt x="2455" y="982"/>
                </a:cubicBezTo>
                <a:close/>
                <a:moveTo>
                  <a:pt x="2455" y="4909"/>
                </a:moveTo>
                <a:cubicBezTo>
                  <a:pt x="1101" y="4909"/>
                  <a:pt x="0" y="3807"/>
                  <a:pt x="0" y="2455"/>
                </a:cubicBezTo>
                <a:cubicBezTo>
                  <a:pt x="0" y="1101"/>
                  <a:pt x="1101" y="0"/>
                  <a:pt x="2455" y="0"/>
                </a:cubicBezTo>
                <a:cubicBezTo>
                  <a:pt x="3808" y="0"/>
                  <a:pt x="4909" y="1101"/>
                  <a:pt x="4909" y="2455"/>
                </a:cubicBezTo>
                <a:cubicBezTo>
                  <a:pt x="4909" y="3807"/>
                  <a:pt x="3808" y="4909"/>
                  <a:pt x="2455" y="4909"/>
                </a:cubicBezTo>
                <a:close/>
                <a:moveTo>
                  <a:pt x="19145" y="17673"/>
                </a:moveTo>
                <a:cubicBezTo>
                  <a:pt x="18334" y="17673"/>
                  <a:pt x="17673" y="18333"/>
                  <a:pt x="17673" y="19145"/>
                </a:cubicBezTo>
                <a:cubicBezTo>
                  <a:pt x="17673" y="19957"/>
                  <a:pt x="18334" y="20618"/>
                  <a:pt x="19145" y="20618"/>
                </a:cubicBezTo>
                <a:cubicBezTo>
                  <a:pt x="19957" y="20618"/>
                  <a:pt x="20618" y="19957"/>
                  <a:pt x="20618" y="19145"/>
                </a:cubicBezTo>
                <a:cubicBezTo>
                  <a:pt x="20618" y="18333"/>
                  <a:pt x="19957" y="17673"/>
                  <a:pt x="19145" y="17673"/>
                </a:cubicBezTo>
                <a:close/>
                <a:moveTo>
                  <a:pt x="19145" y="21600"/>
                </a:moveTo>
                <a:cubicBezTo>
                  <a:pt x="17792" y="21600"/>
                  <a:pt x="16691" y="20498"/>
                  <a:pt x="16691" y="19145"/>
                </a:cubicBezTo>
                <a:cubicBezTo>
                  <a:pt x="16691" y="17792"/>
                  <a:pt x="17792" y="16691"/>
                  <a:pt x="19145" y="16691"/>
                </a:cubicBezTo>
                <a:cubicBezTo>
                  <a:pt x="20499" y="16691"/>
                  <a:pt x="21600" y="17792"/>
                  <a:pt x="21600" y="19145"/>
                </a:cubicBezTo>
                <a:cubicBezTo>
                  <a:pt x="21600" y="20498"/>
                  <a:pt x="20499" y="21600"/>
                  <a:pt x="19145" y="216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290" name="Google Shape;1290;g2ce3f88fed4_5_1363"/>
          <p:cNvSpPr/>
          <p:nvPr/>
        </p:nvSpPr>
        <p:spPr>
          <a:xfrm>
            <a:off x="987599" y="1197230"/>
            <a:ext cx="447943" cy="444502"/>
          </a:xfrm>
          <a:custGeom>
            <a:avLst/>
            <a:gdLst/>
            <a:ahLst/>
            <a:cxnLst/>
            <a:rect l="l" t="t" r="r" b="b"/>
            <a:pathLst>
              <a:path w="21573" h="21600" extrusionOk="0">
                <a:moveTo>
                  <a:pt x="15457" y="19671"/>
                </a:moveTo>
                <a:lnTo>
                  <a:pt x="18133" y="19671"/>
                </a:lnTo>
                <a:lnTo>
                  <a:pt x="18133" y="18900"/>
                </a:lnTo>
                <a:lnTo>
                  <a:pt x="15457" y="18900"/>
                </a:lnTo>
                <a:lnTo>
                  <a:pt x="15457" y="19671"/>
                </a:lnTo>
                <a:close/>
                <a:moveTo>
                  <a:pt x="2077" y="1514"/>
                </a:moveTo>
                <a:cubicBezTo>
                  <a:pt x="2077" y="1105"/>
                  <a:pt x="2441" y="771"/>
                  <a:pt x="2888" y="771"/>
                </a:cubicBezTo>
                <a:lnTo>
                  <a:pt x="18851" y="771"/>
                </a:lnTo>
                <a:cubicBezTo>
                  <a:pt x="19298" y="771"/>
                  <a:pt x="19662" y="1105"/>
                  <a:pt x="19662" y="1514"/>
                </a:cubicBezTo>
                <a:lnTo>
                  <a:pt x="19662" y="3086"/>
                </a:lnTo>
                <a:lnTo>
                  <a:pt x="20426" y="3086"/>
                </a:lnTo>
                <a:lnTo>
                  <a:pt x="20426" y="1514"/>
                </a:lnTo>
                <a:cubicBezTo>
                  <a:pt x="20426" y="679"/>
                  <a:pt x="19719" y="0"/>
                  <a:pt x="18851" y="0"/>
                </a:cubicBezTo>
                <a:lnTo>
                  <a:pt x="2888" y="0"/>
                </a:lnTo>
                <a:cubicBezTo>
                  <a:pt x="2019" y="0"/>
                  <a:pt x="1312" y="679"/>
                  <a:pt x="1312" y="1514"/>
                </a:cubicBezTo>
                <a:lnTo>
                  <a:pt x="1312" y="13886"/>
                </a:lnTo>
                <a:lnTo>
                  <a:pt x="382" y="13886"/>
                </a:lnTo>
                <a:cubicBezTo>
                  <a:pt x="234" y="13886"/>
                  <a:pt x="99" y="13972"/>
                  <a:pt x="36" y="14108"/>
                </a:cubicBezTo>
                <a:cubicBezTo>
                  <a:pt x="-27" y="14243"/>
                  <a:pt x="-6" y="14403"/>
                  <a:pt x="88" y="14518"/>
                </a:cubicBezTo>
                <a:lnTo>
                  <a:pt x="2000" y="16833"/>
                </a:lnTo>
                <a:cubicBezTo>
                  <a:pt x="2072" y="16921"/>
                  <a:pt x="2180" y="16971"/>
                  <a:pt x="2293" y="16971"/>
                </a:cubicBezTo>
                <a:lnTo>
                  <a:pt x="10869" y="16971"/>
                </a:lnTo>
                <a:lnTo>
                  <a:pt x="10869" y="16200"/>
                </a:lnTo>
                <a:lnTo>
                  <a:pt x="2473" y="16200"/>
                </a:lnTo>
                <a:lnTo>
                  <a:pt x="1198" y="14657"/>
                </a:lnTo>
                <a:lnTo>
                  <a:pt x="10869" y="14657"/>
                </a:lnTo>
                <a:lnTo>
                  <a:pt x="10869" y="13886"/>
                </a:lnTo>
                <a:lnTo>
                  <a:pt x="2077" y="13886"/>
                </a:lnTo>
                <a:lnTo>
                  <a:pt x="2077" y="1514"/>
                </a:lnTo>
                <a:close/>
                <a:moveTo>
                  <a:pt x="12398" y="20829"/>
                </a:moveTo>
                <a:lnTo>
                  <a:pt x="20809" y="20829"/>
                </a:lnTo>
                <a:lnTo>
                  <a:pt x="20809" y="17743"/>
                </a:lnTo>
                <a:lnTo>
                  <a:pt x="12398" y="17743"/>
                </a:lnTo>
                <a:lnTo>
                  <a:pt x="12398" y="20829"/>
                </a:lnTo>
                <a:close/>
                <a:moveTo>
                  <a:pt x="12398" y="4629"/>
                </a:moveTo>
                <a:lnTo>
                  <a:pt x="12398" y="16971"/>
                </a:lnTo>
                <a:lnTo>
                  <a:pt x="20809" y="16971"/>
                </a:lnTo>
                <a:lnTo>
                  <a:pt x="20808" y="4629"/>
                </a:lnTo>
                <a:lnTo>
                  <a:pt x="12398" y="4629"/>
                </a:lnTo>
                <a:close/>
                <a:moveTo>
                  <a:pt x="21573" y="4629"/>
                </a:moveTo>
                <a:lnTo>
                  <a:pt x="21573" y="20829"/>
                </a:lnTo>
                <a:cubicBezTo>
                  <a:pt x="21573" y="21254"/>
                  <a:pt x="21230" y="21600"/>
                  <a:pt x="20808" y="21600"/>
                </a:cubicBezTo>
                <a:lnTo>
                  <a:pt x="12398" y="21600"/>
                </a:lnTo>
                <a:cubicBezTo>
                  <a:pt x="11977" y="21600"/>
                  <a:pt x="11634" y="21254"/>
                  <a:pt x="11634" y="20829"/>
                </a:cubicBezTo>
                <a:lnTo>
                  <a:pt x="11634" y="4629"/>
                </a:lnTo>
                <a:cubicBezTo>
                  <a:pt x="11634" y="4203"/>
                  <a:pt x="11977" y="3857"/>
                  <a:pt x="12398" y="3857"/>
                </a:cubicBezTo>
                <a:lnTo>
                  <a:pt x="20808" y="3857"/>
                </a:lnTo>
                <a:cubicBezTo>
                  <a:pt x="21230" y="3857"/>
                  <a:pt x="21573" y="4203"/>
                  <a:pt x="21573" y="4629"/>
                </a:cubicBezTo>
                <a:close/>
                <a:moveTo>
                  <a:pt x="15248" y="8362"/>
                </a:moveTo>
                <a:cubicBezTo>
                  <a:pt x="15739" y="8782"/>
                  <a:pt x="15746" y="9457"/>
                  <a:pt x="15748" y="9457"/>
                </a:cubicBezTo>
                <a:cubicBezTo>
                  <a:pt x="15748" y="9457"/>
                  <a:pt x="15749" y="9457"/>
                  <a:pt x="15749" y="9457"/>
                </a:cubicBezTo>
                <a:cubicBezTo>
                  <a:pt x="15732" y="9572"/>
                  <a:pt x="15768" y="9689"/>
                  <a:pt x="15847" y="9774"/>
                </a:cubicBezTo>
                <a:cubicBezTo>
                  <a:pt x="15926" y="9860"/>
                  <a:pt x="16039" y="9907"/>
                  <a:pt x="16155" y="9896"/>
                </a:cubicBezTo>
                <a:cubicBezTo>
                  <a:pt x="16168" y="9896"/>
                  <a:pt x="17351" y="9815"/>
                  <a:pt x="17964" y="10390"/>
                </a:cubicBezTo>
                <a:cubicBezTo>
                  <a:pt x="18206" y="10617"/>
                  <a:pt x="18324" y="10919"/>
                  <a:pt x="18324" y="11313"/>
                </a:cubicBezTo>
                <a:cubicBezTo>
                  <a:pt x="18324" y="12027"/>
                  <a:pt x="17530" y="12729"/>
                  <a:pt x="16722" y="12729"/>
                </a:cubicBezTo>
                <a:lnTo>
                  <a:pt x="13163" y="12729"/>
                </a:lnTo>
                <a:lnTo>
                  <a:pt x="13163" y="13500"/>
                </a:lnTo>
                <a:lnTo>
                  <a:pt x="16722" y="13500"/>
                </a:lnTo>
                <a:cubicBezTo>
                  <a:pt x="17961" y="13500"/>
                  <a:pt x="19088" y="12457"/>
                  <a:pt x="19088" y="11313"/>
                </a:cubicBezTo>
                <a:cubicBezTo>
                  <a:pt x="19088" y="10700"/>
                  <a:pt x="18884" y="10199"/>
                  <a:pt x="18481" y="9822"/>
                </a:cubicBezTo>
                <a:cubicBezTo>
                  <a:pt x="17879" y="9260"/>
                  <a:pt x="16982" y="9142"/>
                  <a:pt x="16477" y="9123"/>
                </a:cubicBezTo>
                <a:cubicBezTo>
                  <a:pt x="16415" y="8760"/>
                  <a:pt x="16245" y="8251"/>
                  <a:pt x="15826" y="7849"/>
                </a:cubicBezTo>
                <a:cubicBezTo>
                  <a:pt x="15212" y="7262"/>
                  <a:pt x="14289" y="7088"/>
                  <a:pt x="13076" y="7332"/>
                </a:cubicBezTo>
                <a:lnTo>
                  <a:pt x="13226" y="8089"/>
                </a:lnTo>
                <a:cubicBezTo>
                  <a:pt x="14141" y="7905"/>
                  <a:pt x="14821" y="7996"/>
                  <a:pt x="15248" y="8362"/>
                </a:cubicBezTo>
                <a:close/>
                <a:moveTo>
                  <a:pt x="6663" y="6851"/>
                </a:moveTo>
                <a:cubicBezTo>
                  <a:pt x="6663" y="7053"/>
                  <a:pt x="6702" y="7256"/>
                  <a:pt x="6781" y="7473"/>
                </a:cubicBezTo>
                <a:cubicBezTo>
                  <a:pt x="6829" y="7609"/>
                  <a:pt x="6800" y="7760"/>
                  <a:pt x="6703" y="7867"/>
                </a:cubicBezTo>
                <a:cubicBezTo>
                  <a:pt x="6607" y="7973"/>
                  <a:pt x="6461" y="8016"/>
                  <a:pt x="6321" y="7978"/>
                </a:cubicBezTo>
                <a:cubicBezTo>
                  <a:pt x="6136" y="7927"/>
                  <a:pt x="5982" y="7904"/>
                  <a:pt x="5835" y="7904"/>
                </a:cubicBezTo>
                <a:cubicBezTo>
                  <a:pt x="4817" y="7904"/>
                  <a:pt x="3988" y="8728"/>
                  <a:pt x="3988" y="9741"/>
                </a:cubicBezTo>
                <a:cubicBezTo>
                  <a:pt x="3988" y="10754"/>
                  <a:pt x="4817" y="11578"/>
                  <a:pt x="5835" y="11578"/>
                </a:cubicBezTo>
                <a:lnTo>
                  <a:pt x="10869" y="11571"/>
                </a:lnTo>
                <a:lnTo>
                  <a:pt x="10869" y="12343"/>
                </a:lnTo>
                <a:lnTo>
                  <a:pt x="5900" y="12343"/>
                </a:lnTo>
                <a:cubicBezTo>
                  <a:pt x="4459" y="12343"/>
                  <a:pt x="3224" y="11179"/>
                  <a:pt x="3224" y="9741"/>
                </a:cubicBezTo>
                <a:cubicBezTo>
                  <a:pt x="3224" y="8276"/>
                  <a:pt x="4438" y="7082"/>
                  <a:pt x="5916" y="7134"/>
                </a:cubicBezTo>
                <a:cubicBezTo>
                  <a:pt x="5904" y="7039"/>
                  <a:pt x="5899" y="6945"/>
                  <a:pt x="5899" y="6851"/>
                </a:cubicBezTo>
                <a:cubicBezTo>
                  <a:pt x="5899" y="5437"/>
                  <a:pt x="7125" y="4243"/>
                  <a:pt x="8576" y="4243"/>
                </a:cubicBezTo>
                <a:cubicBezTo>
                  <a:pt x="10001" y="4243"/>
                  <a:pt x="11252" y="5505"/>
                  <a:pt x="11252" y="6943"/>
                </a:cubicBezTo>
                <a:lnTo>
                  <a:pt x="10487" y="6943"/>
                </a:lnTo>
                <a:cubicBezTo>
                  <a:pt x="10487" y="5915"/>
                  <a:pt x="9594" y="5014"/>
                  <a:pt x="8576" y="5014"/>
                </a:cubicBezTo>
                <a:cubicBezTo>
                  <a:pt x="7539" y="5014"/>
                  <a:pt x="6663" y="5856"/>
                  <a:pt x="6663" y="68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291" name="Google Shape;1291;g2ce3f88fed4_5_1363" descr="그래픽 7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86293" y="3242258"/>
            <a:ext cx="459069" cy="45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2ce3f88fed4_5_1363" descr="Graphic 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7299" y="3184571"/>
            <a:ext cx="551728" cy="5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2ce3f88fed4_5_1363" descr="Graphic 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97976" y="3195930"/>
            <a:ext cx="551728" cy="551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ce3f88fed4_5_1432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+ 이미지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99" name="Google Shape;1299;g2ce3f88fed4_5_1432"/>
          <p:cNvSpPr txBox="1"/>
          <p:nvPr/>
        </p:nvSpPr>
        <p:spPr>
          <a:xfrm>
            <a:off x="6117167" y="1943485"/>
            <a:ext cx="1090086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Cloud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pic>
        <p:nvPicPr>
          <p:cNvPr id="1300" name="Google Shape;1300;g2ce3f88fed4_5_1432" descr="Graphic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4298" y="1933959"/>
            <a:ext cx="275169" cy="27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g2ce3f88fed4_5_1432" descr="Graphic 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3091" y="2542171"/>
            <a:ext cx="275169" cy="2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ce3f88fed4_5_1432"/>
          <p:cNvSpPr/>
          <p:nvPr/>
        </p:nvSpPr>
        <p:spPr>
          <a:xfrm>
            <a:off x="5841020" y="1929982"/>
            <a:ext cx="5273584" cy="3548367"/>
          </a:xfrm>
          <a:prstGeom prst="rect">
            <a:avLst/>
          </a:prstGeom>
          <a:noFill/>
          <a:ln w="12700" cap="flat" cmpd="sng">
            <a:solidFill>
              <a:srgbClr val="FAFAF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03" name="Google Shape;1303;g2ce3f88fed4_5_1432"/>
          <p:cNvSpPr/>
          <p:nvPr/>
        </p:nvSpPr>
        <p:spPr>
          <a:xfrm>
            <a:off x="7483091" y="2542168"/>
            <a:ext cx="3354453" cy="2446272"/>
          </a:xfrm>
          <a:prstGeom prst="rect">
            <a:avLst/>
          </a:prstGeom>
          <a:noFill/>
          <a:ln w="12700" cap="flat" cmpd="sng">
            <a:solidFill>
              <a:srgbClr val="00A0C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cxnSp>
        <p:nvCxnSpPr>
          <p:cNvPr id="1304" name="Google Shape;1304;g2ce3f88fed4_5_1432"/>
          <p:cNvCxnSpPr/>
          <p:nvPr/>
        </p:nvCxnSpPr>
        <p:spPr>
          <a:xfrm>
            <a:off x="3571602" y="3630450"/>
            <a:ext cx="775546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5" name="Google Shape;1305;g2ce3f88fed4_5_1432"/>
          <p:cNvCxnSpPr/>
          <p:nvPr/>
        </p:nvCxnSpPr>
        <p:spPr>
          <a:xfrm>
            <a:off x="5466018" y="3630450"/>
            <a:ext cx="777936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6" name="Google Shape;1306;g2ce3f88fed4_5_1432"/>
          <p:cNvCxnSpPr/>
          <p:nvPr/>
        </p:nvCxnSpPr>
        <p:spPr>
          <a:xfrm>
            <a:off x="7126457" y="3630450"/>
            <a:ext cx="64412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07" name="Google Shape;1307;g2ce3f88fed4_5_1432"/>
          <p:cNvCxnSpPr/>
          <p:nvPr/>
        </p:nvCxnSpPr>
        <p:spPr>
          <a:xfrm>
            <a:off x="8752636" y="3630450"/>
            <a:ext cx="1038387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08" name="Google Shape;1308;g2ce3f88fed4_5_1432"/>
          <p:cNvSpPr/>
          <p:nvPr/>
        </p:nvSpPr>
        <p:spPr>
          <a:xfrm flipH="1">
            <a:off x="9191742" y="2874151"/>
            <a:ext cx="600002" cy="7915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09" name="Google Shape;1309;g2ce3f88fed4_5_1432"/>
          <p:cNvSpPr/>
          <p:nvPr/>
        </p:nvSpPr>
        <p:spPr>
          <a:xfrm rot="10800000">
            <a:off x="9191740" y="3588625"/>
            <a:ext cx="599284" cy="7947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10" name="Google Shape;1310;g2ce3f88fed4_5_1432"/>
          <p:cNvSpPr txBox="1"/>
          <p:nvPr/>
        </p:nvSpPr>
        <p:spPr>
          <a:xfrm>
            <a:off x="9820477" y="3047586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1" name="Google Shape;1311;g2ce3f88fed4_5_1432"/>
          <p:cNvSpPr txBox="1"/>
          <p:nvPr/>
        </p:nvSpPr>
        <p:spPr>
          <a:xfrm>
            <a:off x="9820477" y="3797678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2" name="Google Shape;1312;g2ce3f88fed4_5_1432"/>
          <p:cNvSpPr txBox="1"/>
          <p:nvPr/>
        </p:nvSpPr>
        <p:spPr>
          <a:xfrm>
            <a:off x="9820477" y="4598725"/>
            <a:ext cx="63318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Instance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3" name="Google Shape;1313;g2ce3f88fed4_5_1432"/>
          <p:cNvSpPr txBox="1"/>
          <p:nvPr/>
        </p:nvSpPr>
        <p:spPr>
          <a:xfrm>
            <a:off x="7770577" y="2559276"/>
            <a:ext cx="53540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A0C8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Region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1314" name="Google Shape;1314;g2ce3f88fed4_5_1432"/>
          <p:cNvGrpSpPr/>
          <p:nvPr/>
        </p:nvGrpSpPr>
        <p:grpSpPr>
          <a:xfrm>
            <a:off x="1096067" y="1476159"/>
            <a:ext cx="2348039" cy="4579060"/>
            <a:chOff x="-1" y="-1"/>
            <a:chExt cx="2817644" cy="5494870"/>
          </a:xfrm>
        </p:grpSpPr>
        <p:pic>
          <p:nvPicPr>
            <p:cNvPr id="1315" name="Google Shape;1315;g2ce3f88fed4_5_1432" descr="그림 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918" y="74338"/>
              <a:ext cx="2624536" cy="536773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40" y="0"/>
                  </a:moveTo>
                  <a:cubicBezTo>
                    <a:pt x="733" y="0"/>
                    <a:pt x="0" y="359"/>
                    <a:pt x="0" y="802"/>
                  </a:cubicBezTo>
                  <a:lnTo>
                    <a:pt x="0" y="20798"/>
                  </a:lnTo>
                  <a:cubicBezTo>
                    <a:pt x="0" y="21241"/>
                    <a:pt x="733" y="21600"/>
                    <a:pt x="1640" y="21600"/>
                  </a:cubicBezTo>
                  <a:lnTo>
                    <a:pt x="19960" y="21600"/>
                  </a:lnTo>
                  <a:cubicBezTo>
                    <a:pt x="20867" y="21600"/>
                    <a:pt x="21600" y="21241"/>
                    <a:pt x="21600" y="20798"/>
                  </a:cubicBezTo>
                  <a:lnTo>
                    <a:pt x="21600" y="802"/>
                  </a:lnTo>
                  <a:cubicBezTo>
                    <a:pt x="21600" y="359"/>
                    <a:pt x="20867" y="0"/>
                    <a:pt x="19960" y="0"/>
                  </a:cubicBezTo>
                  <a:lnTo>
                    <a:pt x="1640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316" name="Google Shape;1316;g2ce3f88fed4_5_1432" descr="그림 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" y="-1"/>
              <a:ext cx="2817644" cy="54948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7" name="Google Shape;1317;g2ce3f88fed4_5_1432"/>
          <p:cNvSpPr txBox="1"/>
          <p:nvPr/>
        </p:nvSpPr>
        <p:spPr>
          <a:xfrm>
            <a:off x="4570945" y="3918977"/>
            <a:ext cx="639595" cy="26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Internet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8" name="Google Shape;1318;g2ce3f88fed4_5_1432"/>
          <p:cNvSpPr txBox="1"/>
          <p:nvPr/>
        </p:nvSpPr>
        <p:spPr>
          <a:xfrm>
            <a:off x="6243954" y="3918977"/>
            <a:ext cx="859206" cy="44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CloudFront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19" name="Google Shape;1319;g2ce3f88fed4_5_1432"/>
          <p:cNvSpPr txBox="1"/>
          <p:nvPr/>
        </p:nvSpPr>
        <p:spPr>
          <a:xfrm>
            <a:off x="7693815" y="3918977"/>
            <a:ext cx="1139732" cy="44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Elastic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Load Balancing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grpSp>
        <p:nvGrpSpPr>
          <p:cNvPr id="1320" name="Google Shape;1320;g2ce3f88fed4_5_1432"/>
          <p:cNvGrpSpPr/>
          <p:nvPr/>
        </p:nvGrpSpPr>
        <p:grpSpPr>
          <a:xfrm>
            <a:off x="6373555" y="3329625"/>
            <a:ext cx="600005" cy="600005"/>
            <a:chOff x="-1" y="-2"/>
            <a:chExt cx="720004" cy="720005"/>
          </a:xfrm>
        </p:grpSpPr>
        <p:sp>
          <p:nvSpPr>
            <p:cNvPr id="1321" name="Google Shape;1321;g2ce3f88fed4_5_1432"/>
            <p:cNvSpPr/>
            <p:nvPr/>
          </p:nvSpPr>
          <p:spPr>
            <a:xfrm>
              <a:off x="-1" y="-2"/>
              <a:ext cx="720004" cy="720005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22" name="Google Shape;1322;g2ce3f88fed4_5_1432"/>
            <p:cNvSpPr/>
            <p:nvPr/>
          </p:nvSpPr>
          <p:spPr>
            <a:xfrm>
              <a:off x="144000" y="108000"/>
              <a:ext cx="432008" cy="504003"/>
            </a:xfrm>
            <a:custGeom>
              <a:avLst/>
              <a:gdLst/>
              <a:ahLst/>
              <a:cxnLst/>
              <a:rect l="l" t="t" r="r" b="b"/>
              <a:pathLst>
                <a:path w="21565" h="21600" extrusionOk="0">
                  <a:moveTo>
                    <a:pt x="16213" y="16528"/>
                  </a:moveTo>
                  <a:cubicBezTo>
                    <a:pt x="14713" y="17569"/>
                    <a:pt x="11567" y="18119"/>
                    <a:pt x="8556" y="18119"/>
                  </a:cubicBezTo>
                  <a:cubicBezTo>
                    <a:pt x="5545" y="18119"/>
                    <a:pt x="2398" y="17569"/>
                    <a:pt x="899" y="16528"/>
                  </a:cubicBezTo>
                  <a:lnTo>
                    <a:pt x="899" y="18624"/>
                  </a:lnTo>
                  <a:cubicBezTo>
                    <a:pt x="899" y="19670"/>
                    <a:pt x="4044" y="20835"/>
                    <a:pt x="8556" y="20835"/>
                  </a:cubicBezTo>
                  <a:cubicBezTo>
                    <a:pt x="13065" y="20835"/>
                    <a:pt x="16208" y="19671"/>
                    <a:pt x="16213" y="18626"/>
                  </a:cubicBezTo>
                  <a:lnTo>
                    <a:pt x="16213" y="16528"/>
                  </a:lnTo>
                  <a:close/>
                  <a:moveTo>
                    <a:pt x="16213" y="12544"/>
                  </a:moveTo>
                  <a:lnTo>
                    <a:pt x="17112" y="12540"/>
                  </a:lnTo>
                  <a:lnTo>
                    <a:pt x="17112" y="12544"/>
                  </a:lnTo>
                  <a:cubicBezTo>
                    <a:pt x="17112" y="13010"/>
                    <a:pt x="16840" y="13445"/>
                    <a:pt x="16311" y="13843"/>
                  </a:cubicBezTo>
                  <a:cubicBezTo>
                    <a:pt x="16952" y="14328"/>
                    <a:pt x="17112" y="14804"/>
                    <a:pt x="17112" y="15142"/>
                  </a:cubicBezTo>
                  <a:cubicBezTo>
                    <a:pt x="17112" y="15145"/>
                    <a:pt x="17111" y="15146"/>
                    <a:pt x="17111" y="15149"/>
                  </a:cubicBezTo>
                  <a:lnTo>
                    <a:pt x="17111" y="18624"/>
                  </a:lnTo>
                  <a:lnTo>
                    <a:pt x="17112" y="18624"/>
                  </a:lnTo>
                  <a:cubicBezTo>
                    <a:pt x="17112" y="20557"/>
                    <a:pt x="12703" y="21600"/>
                    <a:pt x="8556" y="21600"/>
                  </a:cubicBezTo>
                  <a:cubicBezTo>
                    <a:pt x="4419" y="21600"/>
                    <a:pt x="22" y="20561"/>
                    <a:pt x="1" y="18637"/>
                  </a:cubicBezTo>
                  <a:cubicBezTo>
                    <a:pt x="1" y="18636"/>
                    <a:pt x="0" y="18634"/>
                    <a:pt x="0" y="18632"/>
                  </a:cubicBezTo>
                  <a:lnTo>
                    <a:pt x="0" y="15141"/>
                  </a:lnTo>
                  <a:cubicBezTo>
                    <a:pt x="0" y="15140"/>
                    <a:pt x="1" y="15139"/>
                    <a:pt x="1" y="15138"/>
                  </a:cubicBezTo>
                  <a:cubicBezTo>
                    <a:pt x="2" y="14800"/>
                    <a:pt x="162" y="14326"/>
                    <a:pt x="803" y="13842"/>
                  </a:cubicBezTo>
                  <a:cubicBezTo>
                    <a:pt x="166" y="13360"/>
                    <a:pt x="4" y="12889"/>
                    <a:pt x="0" y="12553"/>
                  </a:cubicBezTo>
                  <a:lnTo>
                    <a:pt x="1" y="12553"/>
                  </a:lnTo>
                  <a:cubicBezTo>
                    <a:pt x="1" y="12551"/>
                    <a:pt x="0" y="12550"/>
                    <a:pt x="0" y="12549"/>
                  </a:cubicBezTo>
                  <a:lnTo>
                    <a:pt x="0" y="9058"/>
                  </a:lnTo>
                  <a:cubicBezTo>
                    <a:pt x="0" y="9057"/>
                    <a:pt x="1" y="9056"/>
                    <a:pt x="1" y="9055"/>
                  </a:cubicBezTo>
                  <a:cubicBezTo>
                    <a:pt x="2" y="8716"/>
                    <a:pt x="163" y="8242"/>
                    <a:pt x="803" y="7760"/>
                  </a:cubicBezTo>
                  <a:cubicBezTo>
                    <a:pt x="166" y="7276"/>
                    <a:pt x="4" y="6805"/>
                    <a:pt x="0" y="6470"/>
                  </a:cubicBezTo>
                  <a:lnTo>
                    <a:pt x="1" y="6470"/>
                  </a:lnTo>
                  <a:cubicBezTo>
                    <a:pt x="1" y="6468"/>
                    <a:pt x="0" y="6467"/>
                    <a:pt x="0" y="6465"/>
                  </a:cubicBezTo>
                  <a:lnTo>
                    <a:pt x="0" y="2975"/>
                  </a:lnTo>
                  <a:cubicBezTo>
                    <a:pt x="0" y="2974"/>
                    <a:pt x="1" y="2973"/>
                    <a:pt x="1" y="2971"/>
                  </a:cubicBezTo>
                  <a:cubicBezTo>
                    <a:pt x="9" y="1041"/>
                    <a:pt x="4412" y="0"/>
                    <a:pt x="8556" y="0"/>
                  </a:cubicBezTo>
                  <a:cubicBezTo>
                    <a:pt x="10897" y="0"/>
                    <a:pt x="13146" y="319"/>
                    <a:pt x="14727" y="876"/>
                  </a:cubicBezTo>
                  <a:lnTo>
                    <a:pt x="14383" y="1583"/>
                  </a:lnTo>
                  <a:cubicBezTo>
                    <a:pt x="12908" y="1064"/>
                    <a:pt x="10784" y="765"/>
                    <a:pt x="8556" y="765"/>
                  </a:cubicBezTo>
                  <a:cubicBezTo>
                    <a:pt x="4044" y="765"/>
                    <a:pt x="899" y="1930"/>
                    <a:pt x="899" y="2977"/>
                  </a:cubicBezTo>
                  <a:cubicBezTo>
                    <a:pt x="899" y="4023"/>
                    <a:pt x="4044" y="5188"/>
                    <a:pt x="8556" y="5188"/>
                  </a:cubicBezTo>
                  <a:cubicBezTo>
                    <a:pt x="8678" y="5189"/>
                    <a:pt x="8797" y="5188"/>
                    <a:pt x="8917" y="5184"/>
                  </a:cubicBezTo>
                  <a:lnTo>
                    <a:pt x="8955" y="5949"/>
                  </a:lnTo>
                  <a:cubicBezTo>
                    <a:pt x="8822" y="5953"/>
                    <a:pt x="8689" y="5953"/>
                    <a:pt x="8556" y="5953"/>
                  </a:cubicBezTo>
                  <a:cubicBezTo>
                    <a:pt x="5545" y="5953"/>
                    <a:pt x="2398" y="5403"/>
                    <a:pt x="899" y="4362"/>
                  </a:cubicBezTo>
                  <a:lnTo>
                    <a:pt x="899" y="6466"/>
                  </a:lnTo>
                  <a:cubicBezTo>
                    <a:pt x="904" y="6867"/>
                    <a:pt x="1383" y="7217"/>
                    <a:pt x="1785" y="7440"/>
                  </a:cubicBezTo>
                  <a:cubicBezTo>
                    <a:pt x="2993" y="8102"/>
                    <a:pt x="5159" y="8553"/>
                    <a:pt x="7574" y="8647"/>
                  </a:cubicBezTo>
                  <a:lnTo>
                    <a:pt x="7533" y="9411"/>
                  </a:lnTo>
                  <a:cubicBezTo>
                    <a:pt x="5086" y="9316"/>
                    <a:pt x="2944" y="8880"/>
                    <a:pt x="1565" y="8212"/>
                  </a:cubicBezTo>
                  <a:cubicBezTo>
                    <a:pt x="1226" y="8431"/>
                    <a:pt x="899" y="8726"/>
                    <a:pt x="899" y="9060"/>
                  </a:cubicBezTo>
                  <a:cubicBezTo>
                    <a:pt x="899" y="10106"/>
                    <a:pt x="4044" y="11271"/>
                    <a:pt x="8556" y="11271"/>
                  </a:cubicBezTo>
                  <a:cubicBezTo>
                    <a:pt x="8999" y="11271"/>
                    <a:pt x="9438" y="11258"/>
                    <a:pt x="9863" y="11233"/>
                  </a:cubicBezTo>
                  <a:lnTo>
                    <a:pt x="9925" y="11997"/>
                  </a:lnTo>
                  <a:cubicBezTo>
                    <a:pt x="9480" y="12023"/>
                    <a:pt x="9019" y="12036"/>
                    <a:pt x="8556" y="12036"/>
                  </a:cubicBezTo>
                  <a:cubicBezTo>
                    <a:pt x="5545" y="12036"/>
                    <a:pt x="2398" y="11486"/>
                    <a:pt x="899" y="10445"/>
                  </a:cubicBezTo>
                  <a:lnTo>
                    <a:pt x="899" y="12540"/>
                  </a:lnTo>
                  <a:cubicBezTo>
                    <a:pt x="904" y="12950"/>
                    <a:pt x="1383" y="13300"/>
                    <a:pt x="1785" y="13523"/>
                  </a:cubicBezTo>
                  <a:cubicBezTo>
                    <a:pt x="3167" y="14280"/>
                    <a:pt x="5762" y="14752"/>
                    <a:pt x="8556" y="14752"/>
                  </a:cubicBezTo>
                  <a:lnTo>
                    <a:pt x="8754" y="14752"/>
                  </a:lnTo>
                  <a:lnTo>
                    <a:pt x="8754" y="15517"/>
                  </a:lnTo>
                  <a:lnTo>
                    <a:pt x="8556" y="15517"/>
                  </a:lnTo>
                  <a:cubicBezTo>
                    <a:pt x="5717" y="15517"/>
                    <a:pt x="3137" y="15064"/>
                    <a:pt x="1559" y="14299"/>
                  </a:cubicBezTo>
                  <a:cubicBezTo>
                    <a:pt x="1221" y="14517"/>
                    <a:pt x="899" y="14811"/>
                    <a:pt x="899" y="15142"/>
                  </a:cubicBezTo>
                  <a:cubicBezTo>
                    <a:pt x="899" y="16188"/>
                    <a:pt x="4044" y="17354"/>
                    <a:pt x="8556" y="17354"/>
                  </a:cubicBezTo>
                  <a:cubicBezTo>
                    <a:pt x="13065" y="17354"/>
                    <a:pt x="16208" y="16190"/>
                    <a:pt x="16213" y="15145"/>
                  </a:cubicBezTo>
                  <a:lnTo>
                    <a:pt x="16213" y="15141"/>
                  </a:lnTo>
                  <a:cubicBezTo>
                    <a:pt x="16212" y="14808"/>
                    <a:pt x="15888" y="14515"/>
                    <a:pt x="15550" y="14297"/>
                  </a:cubicBezTo>
                  <a:cubicBezTo>
                    <a:pt x="15330" y="14404"/>
                    <a:pt x="15095" y="14507"/>
                    <a:pt x="14828" y="14601"/>
                  </a:cubicBezTo>
                  <a:lnTo>
                    <a:pt x="14484" y="13894"/>
                  </a:lnTo>
                  <a:cubicBezTo>
                    <a:pt x="14810" y="13779"/>
                    <a:pt x="15093" y="13655"/>
                    <a:pt x="15325" y="13524"/>
                  </a:cubicBezTo>
                  <a:cubicBezTo>
                    <a:pt x="15731" y="13297"/>
                    <a:pt x="16213" y="12943"/>
                    <a:pt x="16213" y="12544"/>
                  </a:cubicBezTo>
                  <a:close/>
                  <a:moveTo>
                    <a:pt x="20062" y="6949"/>
                  </a:moveTo>
                  <a:lnTo>
                    <a:pt x="17544" y="6949"/>
                  </a:lnTo>
                  <a:cubicBezTo>
                    <a:pt x="17395" y="6949"/>
                    <a:pt x="17255" y="6887"/>
                    <a:pt x="17172" y="6782"/>
                  </a:cubicBezTo>
                  <a:cubicBezTo>
                    <a:pt x="17088" y="6677"/>
                    <a:pt x="17071" y="6543"/>
                    <a:pt x="17126" y="6426"/>
                  </a:cubicBezTo>
                  <a:lnTo>
                    <a:pt x="18658" y="3139"/>
                  </a:lnTo>
                  <a:lnTo>
                    <a:pt x="12858" y="3139"/>
                  </a:lnTo>
                  <a:lnTo>
                    <a:pt x="10162" y="7730"/>
                  </a:lnTo>
                  <a:lnTo>
                    <a:pt x="13030" y="7730"/>
                  </a:lnTo>
                  <a:cubicBezTo>
                    <a:pt x="13173" y="7730"/>
                    <a:pt x="13308" y="7788"/>
                    <a:pt x="13393" y="7887"/>
                  </a:cubicBezTo>
                  <a:cubicBezTo>
                    <a:pt x="13477" y="7985"/>
                    <a:pt x="13501" y="8112"/>
                    <a:pt x="13458" y="8229"/>
                  </a:cubicBezTo>
                  <a:lnTo>
                    <a:pt x="10899" y="15077"/>
                  </a:lnTo>
                  <a:lnTo>
                    <a:pt x="20062" y="6949"/>
                  </a:lnTo>
                  <a:close/>
                  <a:moveTo>
                    <a:pt x="21441" y="6832"/>
                  </a:moveTo>
                  <a:lnTo>
                    <a:pt x="10209" y="16794"/>
                  </a:lnTo>
                  <a:cubicBezTo>
                    <a:pt x="10121" y="16871"/>
                    <a:pt x="10004" y="16911"/>
                    <a:pt x="9885" y="16911"/>
                  </a:cubicBezTo>
                  <a:cubicBezTo>
                    <a:pt x="9806" y="16911"/>
                    <a:pt x="9726" y="16894"/>
                    <a:pt x="9655" y="16858"/>
                  </a:cubicBezTo>
                  <a:cubicBezTo>
                    <a:pt x="9475" y="16767"/>
                    <a:pt x="9393" y="16583"/>
                    <a:pt x="9456" y="16413"/>
                  </a:cubicBezTo>
                  <a:lnTo>
                    <a:pt x="12415" y="8495"/>
                  </a:lnTo>
                  <a:lnTo>
                    <a:pt x="9435" y="8495"/>
                  </a:lnTo>
                  <a:cubicBezTo>
                    <a:pt x="9279" y="8495"/>
                    <a:pt x="9135" y="8426"/>
                    <a:pt x="9053" y="8314"/>
                  </a:cubicBezTo>
                  <a:cubicBezTo>
                    <a:pt x="8971" y="8201"/>
                    <a:pt x="8964" y="8060"/>
                    <a:pt x="9034" y="7941"/>
                  </a:cubicBezTo>
                  <a:lnTo>
                    <a:pt x="12179" y="2585"/>
                  </a:lnTo>
                  <a:cubicBezTo>
                    <a:pt x="12255" y="2456"/>
                    <a:pt x="12410" y="2374"/>
                    <a:pt x="12580" y="2374"/>
                  </a:cubicBezTo>
                  <a:lnTo>
                    <a:pt x="19319" y="2374"/>
                  </a:lnTo>
                  <a:cubicBezTo>
                    <a:pt x="19468" y="2374"/>
                    <a:pt x="19608" y="2437"/>
                    <a:pt x="19691" y="2541"/>
                  </a:cubicBezTo>
                  <a:cubicBezTo>
                    <a:pt x="19775" y="2647"/>
                    <a:pt x="19792" y="2780"/>
                    <a:pt x="19737" y="2898"/>
                  </a:cubicBezTo>
                  <a:lnTo>
                    <a:pt x="18206" y="6184"/>
                  </a:lnTo>
                  <a:lnTo>
                    <a:pt x="21116" y="6184"/>
                  </a:lnTo>
                  <a:cubicBezTo>
                    <a:pt x="21296" y="6184"/>
                    <a:pt x="21459" y="6276"/>
                    <a:pt x="21529" y="6417"/>
                  </a:cubicBezTo>
                  <a:cubicBezTo>
                    <a:pt x="21600" y="6558"/>
                    <a:pt x="21565" y="6721"/>
                    <a:pt x="21441" y="6832"/>
                  </a:cubicBezTo>
                  <a:close/>
                  <a:moveTo>
                    <a:pt x="1552" y="18774"/>
                  </a:moveTo>
                  <a:cubicBezTo>
                    <a:pt x="2189" y="19082"/>
                    <a:pt x="2990" y="19341"/>
                    <a:pt x="3934" y="19543"/>
                  </a:cubicBezTo>
                  <a:lnTo>
                    <a:pt x="4154" y="18801"/>
                  </a:lnTo>
                  <a:cubicBezTo>
                    <a:pt x="3300" y="18619"/>
                    <a:pt x="2555" y="18379"/>
                    <a:pt x="1996" y="18109"/>
                  </a:cubicBezTo>
                  <a:lnTo>
                    <a:pt x="1552" y="18774"/>
                  </a:lnTo>
                  <a:close/>
                  <a:moveTo>
                    <a:pt x="3934" y="13422"/>
                  </a:moveTo>
                  <a:lnTo>
                    <a:pt x="4154" y="12681"/>
                  </a:lnTo>
                  <a:cubicBezTo>
                    <a:pt x="3300" y="12498"/>
                    <a:pt x="2555" y="12258"/>
                    <a:pt x="1996" y="11988"/>
                  </a:cubicBezTo>
                  <a:lnTo>
                    <a:pt x="1552" y="12653"/>
                  </a:lnTo>
                  <a:cubicBezTo>
                    <a:pt x="2189" y="12961"/>
                    <a:pt x="2990" y="13220"/>
                    <a:pt x="3934" y="13422"/>
                  </a:cubicBezTo>
                  <a:close/>
                  <a:moveTo>
                    <a:pt x="1552" y="6532"/>
                  </a:moveTo>
                  <a:lnTo>
                    <a:pt x="1996" y="5867"/>
                  </a:lnTo>
                  <a:cubicBezTo>
                    <a:pt x="2554" y="6137"/>
                    <a:pt x="3300" y="6376"/>
                    <a:pt x="4154" y="6559"/>
                  </a:cubicBezTo>
                  <a:lnTo>
                    <a:pt x="3934" y="7301"/>
                  </a:lnTo>
                  <a:cubicBezTo>
                    <a:pt x="2989" y="7099"/>
                    <a:pt x="2188" y="6840"/>
                    <a:pt x="1552" y="6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grpSp>
        <p:nvGrpSpPr>
          <p:cNvPr id="1323" name="Google Shape;1323;g2ce3f88fed4_5_1432"/>
          <p:cNvGrpSpPr/>
          <p:nvPr/>
        </p:nvGrpSpPr>
        <p:grpSpPr>
          <a:xfrm>
            <a:off x="7963679" y="3329625"/>
            <a:ext cx="600005" cy="600005"/>
            <a:chOff x="-1" y="-2"/>
            <a:chExt cx="720004" cy="720005"/>
          </a:xfrm>
        </p:grpSpPr>
        <p:sp>
          <p:nvSpPr>
            <p:cNvPr id="1324" name="Google Shape;1324;g2ce3f88fed4_5_1432"/>
            <p:cNvSpPr/>
            <p:nvPr/>
          </p:nvSpPr>
          <p:spPr>
            <a:xfrm>
              <a:off x="-1" y="-2"/>
              <a:ext cx="720004" cy="720005"/>
            </a:xfrm>
            <a:prstGeom prst="rect">
              <a:avLst/>
            </a:prstGeom>
            <a:gradFill>
              <a:gsLst>
                <a:gs pos="0">
                  <a:srgbClr val="2F28AD"/>
                </a:gs>
                <a:gs pos="100000">
                  <a:srgbClr val="517FFF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25" name="Google Shape;1325;g2ce3f88fed4_5_1432"/>
            <p:cNvSpPr/>
            <p:nvPr/>
          </p:nvSpPr>
          <p:spPr>
            <a:xfrm>
              <a:off x="108000" y="108000"/>
              <a:ext cx="504002" cy="5040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17" y="771"/>
                  </a:moveTo>
                  <a:lnTo>
                    <a:pt x="4901" y="4356"/>
                  </a:lnTo>
                  <a:lnTo>
                    <a:pt x="4356" y="4901"/>
                  </a:lnTo>
                  <a:lnTo>
                    <a:pt x="771" y="1317"/>
                  </a:lnTo>
                  <a:lnTo>
                    <a:pt x="771" y="4243"/>
                  </a:lnTo>
                  <a:lnTo>
                    <a:pt x="0" y="4243"/>
                  </a:lnTo>
                  <a:lnTo>
                    <a:pt x="0" y="386"/>
                  </a:lnTo>
                  <a:cubicBezTo>
                    <a:pt x="0" y="173"/>
                    <a:pt x="172" y="0"/>
                    <a:pt x="386" y="0"/>
                  </a:cubicBezTo>
                  <a:lnTo>
                    <a:pt x="4243" y="0"/>
                  </a:lnTo>
                  <a:lnTo>
                    <a:pt x="4243" y="771"/>
                  </a:lnTo>
                  <a:lnTo>
                    <a:pt x="1317" y="771"/>
                  </a:lnTo>
                  <a:close/>
                  <a:moveTo>
                    <a:pt x="21600" y="386"/>
                  </a:moveTo>
                  <a:lnTo>
                    <a:pt x="21600" y="4243"/>
                  </a:lnTo>
                  <a:lnTo>
                    <a:pt x="20829" y="4243"/>
                  </a:lnTo>
                  <a:lnTo>
                    <a:pt x="20829" y="1317"/>
                  </a:lnTo>
                  <a:lnTo>
                    <a:pt x="17244" y="4901"/>
                  </a:lnTo>
                  <a:lnTo>
                    <a:pt x="16699" y="4356"/>
                  </a:lnTo>
                  <a:lnTo>
                    <a:pt x="20283" y="771"/>
                  </a:lnTo>
                  <a:lnTo>
                    <a:pt x="17357" y="771"/>
                  </a:lnTo>
                  <a:lnTo>
                    <a:pt x="17357" y="0"/>
                  </a:lnTo>
                  <a:lnTo>
                    <a:pt x="21214" y="0"/>
                  </a:lnTo>
                  <a:cubicBezTo>
                    <a:pt x="21428" y="0"/>
                    <a:pt x="21600" y="173"/>
                    <a:pt x="21600" y="386"/>
                  </a:cubicBezTo>
                  <a:close/>
                  <a:moveTo>
                    <a:pt x="20829" y="17357"/>
                  </a:moveTo>
                  <a:lnTo>
                    <a:pt x="21600" y="17357"/>
                  </a:lnTo>
                  <a:lnTo>
                    <a:pt x="21600" y="21214"/>
                  </a:lnTo>
                  <a:cubicBezTo>
                    <a:pt x="21600" y="21427"/>
                    <a:pt x="21428" y="21600"/>
                    <a:pt x="21214" y="21600"/>
                  </a:cubicBezTo>
                  <a:lnTo>
                    <a:pt x="17357" y="21600"/>
                  </a:lnTo>
                  <a:lnTo>
                    <a:pt x="17357" y="20829"/>
                  </a:lnTo>
                  <a:lnTo>
                    <a:pt x="20283" y="20829"/>
                  </a:lnTo>
                  <a:lnTo>
                    <a:pt x="16699" y="17244"/>
                  </a:lnTo>
                  <a:lnTo>
                    <a:pt x="17244" y="16699"/>
                  </a:lnTo>
                  <a:lnTo>
                    <a:pt x="20829" y="20283"/>
                  </a:lnTo>
                  <a:lnTo>
                    <a:pt x="20829" y="17357"/>
                  </a:lnTo>
                  <a:close/>
                  <a:moveTo>
                    <a:pt x="20636" y="10496"/>
                  </a:moveTo>
                  <a:cubicBezTo>
                    <a:pt x="20636" y="9216"/>
                    <a:pt x="19158" y="7952"/>
                    <a:pt x="16682" y="7113"/>
                  </a:cubicBezTo>
                  <a:lnTo>
                    <a:pt x="16929" y="6383"/>
                  </a:lnTo>
                  <a:cubicBezTo>
                    <a:pt x="19775" y="7346"/>
                    <a:pt x="21407" y="8845"/>
                    <a:pt x="21407" y="10496"/>
                  </a:cubicBezTo>
                  <a:cubicBezTo>
                    <a:pt x="21407" y="12148"/>
                    <a:pt x="19775" y="13648"/>
                    <a:pt x="16929" y="14610"/>
                  </a:cubicBezTo>
                  <a:lnTo>
                    <a:pt x="16682" y="13880"/>
                  </a:lnTo>
                  <a:cubicBezTo>
                    <a:pt x="19158" y="13042"/>
                    <a:pt x="20636" y="11777"/>
                    <a:pt x="20636" y="10496"/>
                  </a:cubicBezTo>
                  <a:close/>
                  <a:moveTo>
                    <a:pt x="986" y="10496"/>
                  </a:moveTo>
                  <a:cubicBezTo>
                    <a:pt x="986" y="11723"/>
                    <a:pt x="2369" y="12954"/>
                    <a:pt x="4687" y="13790"/>
                  </a:cubicBezTo>
                  <a:lnTo>
                    <a:pt x="4425" y="14516"/>
                  </a:lnTo>
                  <a:cubicBezTo>
                    <a:pt x="1749" y="13551"/>
                    <a:pt x="214" y="12086"/>
                    <a:pt x="214" y="10496"/>
                  </a:cubicBezTo>
                  <a:cubicBezTo>
                    <a:pt x="214" y="8908"/>
                    <a:pt x="1749" y="7443"/>
                    <a:pt x="4425" y="6477"/>
                  </a:cubicBezTo>
                  <a:lnTo>
                    <a:pt x="4687" y="7202"/>
                  </a:lnTo>
                  <a:cubicBezTo>
                    <a:pt x="2369" y="8039"/>
                    <a:pt x="986" y="9270"/>
                    <a:pt x="986" y="10496"/>
                  </a:cubicBezTo>
                  <a:close/>
                  <a:moveTo>
                    <a:pt x="4901" y="17244"/>
                  </a:moveTo>
                  <a:lnTo>
                    <a:pt x="1317" y="20829"/>
                  </a:lnTo>
                  <a:lnTo>
                    <a:pt x="4243" y="20829"/>
                  </a:lnTo>
                  <a:lnTo>
                    <a:pt x="4243" y="21600"/>
                  </a:lnTo>
                  <a:lnTo>
                    <a:pt x="386" y="21600"/>
                  </a:lnTo>
                  <a:cubicBezTo>
                    <a:pt x="172" y="21600"/>
                    <a:pt x="0" y="21427"/>
                    <a:pt x="0" y="21214"/>
                  </a:cubicBezTo>
                  <a:lnTo>
                    <a:pt x="0" y="17357"/>
                  </a:lnTo>
                  <a:lnTo>
                    <a:pt x="771" y="17357"/>
                  </a:lnTo>
                  <a:lnTo>
                    <a:pt x="771" y="20283"/>
                  </a:lnTo>
                  <a:lnTo>
                    <a:pt x="4356" y="16699"/>
                  </a:lnTo>
                  <a:lnTo>
                    <a:pt x="4901" y="17244"/>
                  </a:lnTo>
                  <a:close/>
                  <a:moveTo>
                    <a:pt x="10800" y="7439"/>
                  </a:moveTo>
                  <a:cubicBezTo>
                    <a:pt x="8044" y="7439"/>
                    <a:pt x="6557" y="6727"/>
                    <a:pt x="6557" y="6436"/>
                  </a:cubicBezTo>
                  <a:cubicBezTo>
                    <a:pt x="6557" y="6145"/>
                    <a:pt x="8044" y="5433"/>
                    <a:pt x="10800" y="5433"/>
                  </a:cubicBezTo>
                  <a:cubicBezTo>
                    <a:pt x="13556" y="5433"/>
                    <a:pt x="15043" y="6145"/>
                    <a:pt x="15043" y="6436"/>
                  </a:cubicBezTo>
                  <a:cubicBezTo>
                    <a:pt x="15043" y="6727"/>
                    <a:pt x="13556" y="7439"/>
                    <a:pt x="10800" y="7439"/>
                  </a:cubicBezTo>
                  <a:close/>
                  <a:moveTo>
                    <a:pt x="10811" y="10426"/>
                  </a:moveTo>
                  <a:cubicBezTo>
                    <a:pt x="8172" y="10426"/>
                    <a:pt x="6557" y="9705"/>
                    <a:pt x="6557" y="9313"/>
                  </a:cubicBezTo>
                  <a:lnTo>
                    <a:pt x="6557" y="7438"/>
                  </a:lnTo>
                  <a:cubicBezTo>
                    <a:pt x="7507" y="7962"/>
                    <a:pt x="9192" y="8210"/>
                    <a:pt x="10800" y="8210"/>
                  </a:cubicBezTo>
                  <a:cubicBezTo>
                    <a:pt x="12408" y="8210"/>
                    <a:pt x="14093" y="7962"/>
                    <a:pt x="15043" y="7438"/>
                  </a:cubicBezTo>
                  <a:lnTo>
                    <a:pt x="15043" y="9313"/>
                  </a:lnTo>
                  <a:cubicBezTo>
                    <a:pt x="15043" y="9706"/>
                    <a:pt x="13436" y="10426"/>
                    <a:pt x="10811" y="10426"/>
                  </a:cubicBezTo>
                  <a:close/>
                  <a:moveTo>
                    <a:pt x="10811" y="13372"/>
                  </a:moveTo>
                  <a:cubicBezTo>
                    <a:pt x="8172" y="13372"/>
                    <a:pt x="6557" y="12651"/>
                    <a:pt x="6557" y="12258"/>
                  </a:cubicBezTo>
                  <a:lnTo>
                    <a:pt x="6557" y="10361"/>
                  </a:lnTo>
                  <a:cubicBezTo>
                    <a:pt x="7495" y="10912"/>
                    <a:pt x="9158" y="11198"/>
                    <a:pt x="10811" y="11198"/>
                  </a:cubicBezTo>
                  <a:cubicBezTo>
                    <a:pt x="12455" y="11198"/>
                    <a:pt x="14109" y="10913"/>
                    <a:pt x="15043" y="10363"/>
                  </a:cubicBezTo>
                  <a:lnTo>
                    <a:pt x="15043" y="12258"/>
                  </a:lnTo>
                  <a:cubicBezTo>
                    <a:pt x="15043" y="12651"/>
                    <a:pt x="13436" y="13372"/>
                    <a:pt x="10811" y="13372"/>
                  </a:cubicBezTo>
                  <a:close/>
                  <a:moveTo>
                    <a:pt x="10800" y="16014"/>
                  </a:moveTo>
                  <a:cubicBezTo>
                    <a:pt x="8055" y="16014"/>
                    <a:pt x="6557" y="15276"/>
                    <a:pt x="6557" y="14897"/>
                  </a:cubicBezTo>
                  <a:lnTo>
                    <a:pt x="6557" y="13306"/>
                  </a:lnTo>
                  <a:cubicBezTo>
                    <a:pt x="7495" y="13858"/>
                    <a:pt x="9158" y="14143"/>
                    <a:pt x="10811" y="14143"/>
                  </a:cubicBezTo>
                  <a:cubicBezTo>
                    <a:pt x="12455" y="14143"/>
                    <a:pt x="14109" y="13858"/>
                    <a:pt x="15043" y="13308"/>
                  </a:cubicBezTo>
                  <a:lnTo>
                    <a:pt x="15043" y="14897"/>
                  </a:lnTo>
                  <a:cubicBezTo>
                    <a:pt x="15043" y="15276"/>
                    <a:pt x="13545" y="16014"/>
                    <a:pt x="10800" y="16014"/>
                  </a:cubicBezTo>
                  <a:close/>
                  <a:moveTo>
                    <a:pt x="10800" y="4662"/>
                  </a:moveTo>
                  <a:cubicBezTo>
                    <a:pt x="8385" y="4662"/>
                    <a:pt x="5786" y="5217"/>
                    <a:pt x="5786" y="6436"/>
                  </a:cubicBezTo>
                  <a:lnTo>
                    <a:pt x="5786" y="14897"/>
                  </a:lnTo>
                  <a:cubicBezTo>
                    <a:pt x="5786" y="16137"/>
                    <a:pt x="8308" y="16786"/>
                    <a:pt x="10800" y="16786"/>
                  </a:cubicBezTo>
                  <a:cubicBezTo>
                    <a:pt x="13292" y="16786"/>
                    <a:pt x="15814" y="16137"/>
                    <a:pt x="15814" y="14897"/>
                  </a:cubicBezTo>
                  <a:lnTo>
                    <a:pt x="15814" y="6436"/>
                  </a:lnTo>
                  <a:cubicBezTo>
                    <a:pt x="15814" y="5217"/>
                    <a:pt x="13215" y="4662"/>
                    <a:pt x="10800" y="46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326" name="Google Shape;1326;g2ce3f88fed4_5_1432"/>
          <p:cNvSpPr/>
          <p:nvPr/>
        </p:nvSpPr>
        <p:spPr>
          <a:xfrm>
            <a:off x="4452515" y="3185154"/>
            <a:ext cx="864599" cy="710223"/>
          </a:xfrm>
          <a:custGeom>
            <a:avLst/>
            <a:gdLst/>
            <a:ahLst/>
            <a:cxnLst/>
            <a:rect l="l" t="t" r="r" b="b"/>
            <a:pathLst>
              <a:path w="21599" h="21055" extrusionOk="0">
                <a:moveTo>
                  <a:pt x="18093" y="6940"/>
                </a:moveTo>
                <a:cubicBezTo>
                  <a:pt x="17876" y="5009"/>
                  <a:pt x="16948" y="4015"/>
                  <a:pt x="16114" y="3726"/>
                </a:cubicBezTo>
                <a:cubicBezTo>
                  <a:pt x="15370" y="3470"/>
                  <a:pt x="14607" y="3679"/>
                  <a:pt x="14011" y="4272"/>
                </a:cubicBezTo>
                <a:cubicBezTo>
                  <a:pt x="13692" y="3497"/>
                  <a:pt x="13230" y="2747"/>
                  <a:pt x="12630" y="2037"/>
                </a:cubicBezTo>
                <a:cubicBezTo>
                  <a:pt x="10904" y="-11"/>
                  <a:pt x="8635" y="-545"/>
                  <a:pt x="6406" y="571"/>
                </a:cubicBezTo>
                <a:cubicBezTo>
                  <a:pt x="4482" y="1534"/>
                  <a:pt x="3085" y="4012"/>
                  <a:pt x="3085" y="6463"/>
                </a:cubicBezTo>
                <a:lnTo>
                  <a:pt x="3085" y="7031"/>
                </a:lnTo>
                <a:cubicBezTo>
                  <a:pt x="1317" y="7686"/>
                  <a:pt x="385" y="9218"/>
                  <a:pt x="385" y="11479"/>
                </a:cubicBezTo>
                <a:lnTo>
                  <a:pt x="1157" y="11479"/>
                </a:lnTo>
                <a:cubicBezTo>
                  <a:pt x="1157" y="9505"/>
                  <a:pt x="1945" y="8307"/>
                  <a:pt x="3567" y="7817"/>
                </a:cubicBezTo>
                <a:cubicBezTo>
                  <a:pt x="3737" y="7765"/>
                  <a:pt x="3857" y="7583"/>
                  <a:pt x="3857" y="7375"/>
                </a:cubicBezTo>
                <a:lnTo>
                  <a:pt x="3857" y="6463"/>
                </a:lnTo>
                <a:cubicBezTo>
                  <a:pt x="3857" y="4396"/>
                  <a:pt x="5082" y="2224"/>
                  <a:pt x="6707" y="1411"/>
                </a:cubicBezTo>
                <a:cubicBezTo>
                  <a:pt x="8632" y="447"/>
                  <a:pt x="10591" y="911"/>
                  <a:pt x="12084" y="2681"/>
                </a:cubicBezTo>
                <a:cubicBezTo>
                  <a:pt x="12773" y="3498"/>
                  <a:pt x="13257" y="4361"/>
                  <a:pt x="13521" y="5247"/>
                </a:cubicBezTo>
                <a:cubicBezTo>
                  <a:pt x="13569" y="5406"/>
                  <a:pt x="13687" y="5521"/>
                  <a:pt x="13828" y="5546"/>
                </a:cubicBezTo>
                <a:cubicBezTo>
                  <a:pt x="13969" y="5571"/>
                  <a:pt x="14111" y="5502"/>
                  <a:pt x="14195" y="5366"/>
                </a:cubicBezTo>
                <a:cubicBezTo>
                  <a:pt x="14624" y="4680"/>
                  <a:pt x="15277" y="4388"/>
                  <a:pt x="15898" y="4602"/>
                </a:cubicBezTo>
                <a:cubicBezTo>
                  <a:pt x="16728" y="4889"/>
                  <a:pt x="17273" y="5937"/>
                  <a:pt x="17357" y="7406"/>
                </a:cubicBezTo>
                <a:cubicBezTo>
                  <a:pt x="17371" y="7645"/>
                  <a:pt x="17539" y="7831"/>
                  <a:pt x="17742" y="7831"/>
                </a:cubicBezTo>
                <a:cubicBezTo>
                  <a:pt x="18542" y="7831"/>
                  <a:pt x="20828" y="8501"/>
                  <a:pt x="20828" y="11479"/>
                </a:cubicBezTo>
                <a:cubicBezTo>
                  <a:pt x="20828" y="15515"/>
                  <a:pt x="17867" y="15582"/>
                  <a:pt x="17742" y="15583"/>
                </a:cubicBezTo>
                <a:lnTo>
                  <a:pt x="15428" y="15583"/>
                </a:lnTo>
                <a:lnTo>
                  <a:pt x="15428" y="16495"/>
                </a:lnTo>
                <a:lnTo>
                  <a:pt x="17742" y="16495"/>
                </a:lnTo>
                <a:cubicBezTo>
                  <a:pt x="17780" y="16495"/>
                  <a:pt x="21599" y="16438"/>
                  <a:pt x="21599" y="11479"/>
                </a:cubicBezTo>
                <a:cubicBezTo>
                  <a:pt x="21599" y="8407"/>
                  <a:pt x="19576" y="7117"/>
                  <a:pt x="18093" y="6940"/>
                </a:cubicBezTo>
                <a:close/>
                <a:moveTo>
                  <a:pt x="10656" y="11125"/>
                </a:moveTo>
                <a:cubicBezTo>
                  <a:pt x="10540" y="11014"/>
                  <a:pt x="10381" y="10992"/>
                  <a:pt x="10247" y="11068"/>
                </a:cubicBezTo>
                <a:cubicBezTo>
                  <a:pt x="10114" y="11143"/>
                  <a:pt x="10028" y="11303"/>
                  <a:pt x="10028" y="11479"/>
                </a:cubicBezTo>
                <a:lnTo>
                  <a:pt x="10028" y="12846"/>
                </a:lnTo>
                <a:lnTo>
                  <a:pt x="8100" y="12846"/>
                </a:lnTo>
                <a:lnTo>
                  <a:pt x="8100" y="13758"/>
                </a:lnTo>
                <a:lnTo>
                  <a:pt x="10414" y="13758"/>
                </a:lnTo>
                <a:cubicBezTo>
                  <a:pt x="10627" y="13758"/>
                  <a:pt x="10799" y="13553"/>
                  <a:pt x="10799" y="13302"/>
                </a:cubicBezTo>
                <a:lnTo>
                  <a:pt x="10799" y="12435"/>
                </a:lnTo>
                <a:lnTo>
                  <a:pt x="13136" y="14671"/>
                </a:lnTo>
                <a:lnTo>
                  <a:pt x="10799" y="16907"/>
                </a:lnTo>
                <a:lnTo>
                  <a:pt x="10799" y="16039"/>
                </a:lnTo>
                <a:cubicBezTo>
                  <a:pt x="10799" y="15787"/>
                  <a:pt x="10627" y="15583"/>
                  <a:pt x="10414" y="15583"/>
                </a:cubicBezTo>
                <a:lnTo>
                  <a:pt x="4242" y="15583"/>
                </a:lnTo>
                <a:lnTo>
                  <a:pt x="4242" y="14671"/>
                </a:lnTo>
                <a:cubicBezTo>
                  <a:pt x="4242" y="14499"/>
                  <a:pt x="4161" y="14342"/>
                  <a:pt x="4031" y="14264"/>
                </a:cubicBezTo>
                <a:cubicBezTo>
                  <a:pt x="3902" y="14187"/>
                  <a:pt x="3746" y="14202"/>
                  <a:pt x="3629" y="14303"/>
                </a:cubicBezTo>
                <a:lnTo>
                  <a:pt x="158" y="17311"/>
                </a:lnTo>
                <a:cubicBezTo>
                  <a:pt x="57" y="17398"/>
                  <a:pt x="-1" y="17536"/>
                  <a:pt x="0" y="17682"/>
                </a:cubicBezTo>
                <a:cubicBezTo>
                  <a:pt x="1" y="17828"/>
                  <a:pt x="61" y="17966"/>
                  <a:pt x="162" y="18050"/>
                </a:cubicBezTo>
                <a:lnTo>
                  <a:pt x="3633" y="20971"/>
                </a:lnTo>
                <a:cubicBezTo>
                  <a:pt x="3700" y="21027"/>
                  <a:pt x="3778" y="21055"/>
                  <a:pt x="3857" y="21055"/>
                </a:cubicBezTo>
                <a:cubicBezTo>
                  <a:pt x="3917" y="21055"/>
                  <a:pt x="3978" y="21039"/>
                  <a:pt x="4033" y="21004"/>
                </a:cubicBezTo>
                <a:cubicBezTo>
                  <a:pt x="4162" y="20926"/>
                  <a:pt x="4242" y="20770"/>
                  <a:pt x="4242" y="20599"/>
                </a:cubicBezTo>
                <a:lnTo>
                  <a:pt x="4242" y="19694"/>
                </a:lnTo>
                <a:lnTo>
                  <a:pt x="6171" y="19694"/>
                </a:lnTo>
                <a:lnTo>
                  <a:pt x="6171" y="18782"/>
                </a:lnTo>
                <a:lnTo>
                  <a:pt x="3857" y="18782"/>
                </a:lnTo>
                <a:cubicBezTo>
                  <a:pt x="3643" y="18782"/>
                  <a:pt x="3471" y="18987"/>
                  <a:pt x="3471" y="19238"/>
                </a:cubicBezTo>
                <a:lnTo>
                  <a:pt x="3471" y="19715"/>
                </a:lnTo>
                <a:lnTo>
                  <a:pt x="1044" y="17673"/>
                </a:lnTo>
                <a:lnTo>
                  <a:pt x="3471" y="15571"/>
                </a:lnTo>
                <a:lnTo>
                  <a:pt x="3471" y="16039"/>
                </a:lnTo>
                <a:cubicBezTo>
                  <a:pt x="3471" y="16291"/>
                  <a:pt x="3643" y="16495"/>
                  <a:pt x="3857" y="16495"/>
                </a:cubicBezTo>
                <a:lnTo>
                  <a:pt x="10028" y="16495"/>
                </a:lnTo>
                <a:lnTo>
                  <a:pt x="10028" y="17863"/>
                </a:lnTo>
                <a:cubicBezTo>
                  <a:pt x="10028" y="18039"/>
                  <a:pt x="10114" y="18199"/>
                  <a:pt x="10247" y="18274"/>
                </a:cubicBezTo>
                <a:cubicBezTo>
                  <a:pt x="10381" y="18350"/>
                  <a:pt x="10541" y="18329"/>
                  <a:pt x="10656" y="18217"/>
                </a:cubicBezTo>
                <a:lnTo>
                  <a:pt x="13992" y="15025"/>
                </a:lnTo>
                <a:cubicBezTo>
                  <a:pt x="14082" y="14939"/>
                  <a:pt x="14135" y="14809"/>
                  <a:pt x="14135" y="14671"/>
                </a:cubicBezTo>
                <a:cubicBezTo>
                  <a:pt x="14135" y="14533"/>
                  <a:pt x="14082" y="14403"/>
                  <a:pt x="13992" y="14317"/>
                </a:cubicBezTo>
                <a:lnTo>
                  <a:pt x="10656" y="11125"/>
                </a:lnTo>
                <a:close/>
                <a:moveTo>
                  <a:pt x="6942" y="19687"/>
                </a:moveTo>
                <a:lnTo>
                  <a:pt x="8099" y="19687"/>
                </a:lnTo>
                <a:lnTo>
                  <a:pt x="8099" y="18775"/>
                </a:lnTo>
                <a:lnTo>
                  <a:pt x="6942" y="18775"/>
                </a:lnTo>
                <a:lnTo>
                  <a:pt x="6942" y="19687"/>
                </a:lnTo>
                <a:close/>
                <a:moveTo>
                  <a:pt x="9257" y="19687"/>
                </a:moveTo>
                <a:lnTo>
                  <a:pt x="13885" y="19687"/>
                </a:lnTo>
                <a:lnTo>
                  <a:pt x="13885" y="18775"/>
                </a:lnTo>
                <a:lnTo>
                  <a:pt x="9257" y="18775"/>
                </a:lnTo>
                <a:lnTo>
                  <a:pt x="9257" y="19687"/>
                </a:lnTo>
                <a:close/>
                <a:moveTo>
                  <a:pt x="385" y="13759"/>
                </a:moveTo>
                <a:lnTo>
                  <a:pt x="5381" y="13759"/>
                </a:lnTo>
                <a:lnTo>
                  <a:pt x="5381" y="12847"/>
                </a:lnTo>
                <a:lnTo>
                  <a:pt x="385" y="12847"/>
                </a:lnTo>
                <a:lnTo>
                  <a:pt x="385" y="13759"/>
                </a:lnTo>
                <a:close/>
                <a:moveTo>
                  <a:pt x="6172" y="13759"/>
                </a:moveTo>
                <a:lnTo>
                  <a:pt x="7273" y="13759"/>
                </a:lnTo>
                <a:lnTo>
                  <a:pt x="7273" y="12847"/>
                </a:lnTo>
                <a:lnTo>
                  <a:pt x="6172" y="12847"/>
                </a:lnTo>
                <a:lnTo>
                  <a:pt x="6172" y="137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327" name="Google Shape;1327;g2ce3f88fed4_5_1432" descr="그래픽 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2683651"/>
            <a:ext cx="381002" cy="38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g2ce3f88fed4_5_1432" descr="그래픽 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3435449"/>
            <a:ext cx="381002" cy="38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g2ce3f88fed4_5_1432" descr="그래픽 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46569" y="4230207"/>
            <a:ext cx="381002" cy="38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ce3f88fed4_5_1467"/>
          <p:cNvSpPr/>
          <p:nvPr/>
        </p:nvSpPr>
        <p:spPr>
          <a:xfrm>
            <a:off x="6096000" y="0"/>
            <a:ext cx="6080128" cy="68580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35" name="Google Shape;1335;g2ce3f88fed4_5_146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아키텍처 + 텍스트 조합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36" name="Google Shape;1336;g2ce3f88fed4_5_1467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5209591" cy="381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수 많은 내부 Micro Service로부터 이벤트를 받아 데이터 레이크를 구성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각 단계마다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Amazon S3 bucket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구성 / 단계별 이벤트처리는 두 개의  SQS와 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연결된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Lambda function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사용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628650" lvl="2" indent="-17145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SQS #1 : 이벤트 buffer Queue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628650" lvl="2" indent="-1714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>
                <a:solidFill>
                  <a:srgbClr val="BFBFB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SQS #2 : Dead Letter Queue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0" indent="-457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이벤트 처리 단계마다 </a:t>
            </a:r>
            <a:r>
              <a:rPr lang="en-US" sz="2000" b="1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Event Sourcing</a:t>
            </a:r>
            <a:r>
              <a:rPr lang="en-US" sz="20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을 사용, 각 단계마다 적절한 이벤트 처리에 효과적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37" name="Google Shape;1337;g2ce3f88fed4_5_1467"/>
          <p:cNvSpPr txBox="1"/>
          <p:nvPr/>
        </p:nvSpPr>
        <p:spPr>
          <a:xfrm>
            <a:off x="6637561" y="1561073"/>
            <a:ext cx="1040349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Internal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Micro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38" name="Google Shape;1338;g2ce3f88fed4_5_1467"/>
          <p:cNvSpPr txBox="1"/>
          <p:nvPr/>
        </p:nvSpPr>
        <p:spPr>
          <a:xfrm>
            <a:off x="9074382" y="1491678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39" name="Google Shape;1339;g2ce3f88fed4_5_1467"/>
          <p:cNvSpPr txBox="1"/>
          <p:nvPr/>
        </p:nvSpPr>
        <p:spPr>
          <a:xfrm>
            <a:off x="10331664" y="1491678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0" name="Google Shape;1340;g2ce3f88fed4_5_1467"/>
          <p:cNvSpPr txBox="1"/>
          <p:nvPr/>
        </p:nvSpPr>
        <p:spPr>
          <a:xfrm>
            <a:off x="7974069" y="2968363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1" name="Google Shape;1341;g2ce3f88fed4_5_1467"/>
          <p:cNvSpPr txBox="1"/>
          <p:nvPr/>
        </p:nvSpPr>
        <p:spPr>
          <a:xfrm>
            <a:off x="10265211" y="2968364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2" name="Google Shape;1342;g2ce3f88fed4_5_1467"/>
          <p:cNvSpPr txBox="1"/>
          <p:nvPr/>
        </p:nvSpPr>
        <p:spPr>
          <a:xfrm>
            <a:off x="7907121" y="4385931"/>
            <a:ext cx="84157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3" name="Google Shape;1343;g2ce3f88fed4_5_1467"/>
          <p:cNvSpPr txBox="1"/>
          <p:nvPr/>
        </p:nvSpPr>
        <p:spPr>
          <a:xfrm>
            <a:off x="9044164" y="4385931"/>
            <a:ext cx="985847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AWS Lambda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4" name="Google Shape;1344;g2ce3f88fed4_5_1467"/>
          <p:cNvSpPr txBox="1"/>
          <p:nvPr/>
        </p:nvSpPr>
        <p:spPr>
          <a:xfrm>
            <a:off x="10035492" y="4385931"/>
            <a:ext cx="141224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Notification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5" name="Google Shape;1345;g2ce3f88fed4_5_1467"/>
          <p:cNvSpPr txBox="1"/>
          <p:nvPr/>
        </p:nvSpPr>
        <p:spPr>
          <a:xfrm>
            <a:off x="9572859" y="5869308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46" name="Google Shape;1346;g2ce3f88fed4_5_1467"/>
          <p:cNvSpPr/>
          <p:nvPr/>
        </p:nvSpPr>
        <p:spPr>
          <a:xfrm>
            <a:off x="6884977" y="1110169"/>
            <a:ext cx="529518" cy="433223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47" name="Google Shape;1347;g2ce3f88fed4_5_1467"/>
          <p:cNvSpPr/>
          <p:nvPr/>
        </p:nvSpPr>
        <p:spPr>
          <a:xfrm>
            <a:off x="6779144" y="1019527"/>
            <a:ext cx="529518" cy="433222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48" name="Google Shape;1348;g2ce3f88fed4_5_1467"/>
          <p:cNvSpPr/>
          <p:nvPr/>
        </p:nvSpPr>
        <p:spPr>
          <a:xfrm>
            <a:off x="6673310" y="928885"/>
            <a:ext cx="529518" cy="433222"/>
          </a:xfrm>
          <a:prstGeom prst="roundRect">
            <a:avLst>
              <a:gd name="adj" fmla="val 16667"/>
            </a:avLst>
          </a:prstGeom>
          <a:solidFill>
            <a:srgbClr val="4F9CF8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1349" name="Google Shape;1349;g2ce3f88fed4_5_1467"/>
          <p:cNvGrpSpPr/>
          <p:nvPr/>
        </p:nvGrpSpPr>
        <p:grpSpPr>
          <a:xfrm>
            <a:off x="8033203" y="961384"/>
            <a:ext cx="592595" cy="592593"/>
            <a:chOff x="-1" y="0"/>
            <a:chExt cx="711112" cy="711110"/>
          </a:xfrm>
        </p:grpSpPr>
        <p:sp>
          <p:nvSpPr>
            <p:cNvPr id="1350" name="Google Shape;1350;g2ce3f88fed4_5_1467"/>
            <p:cNvSpPr/>
            <p:nvPr/>
          </p:nvSpPr>
          <p:spPr>
            <a:xfrm>
              <a:off x="-1" y="0"/>
              <a:ext cx="711112" cy="711110"/>
            </a:xfrm>
            <a:prstGeom prst="rect">
              <a:avLst/>
            </a:prstGeom>
            <a:solidFill>
              <a:srgbClr val="FFAE01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51" name="Google Shape;1351;g2ce3f88fed4_5_1467"/>
            <p:cNvSpPr txBox="1"/>
            <p:nvPr/>
          </p:nvSpPr>
          <p:spPr>
            <a:xfrm>
              <a:off x="91169" y="105440"/>
              <a:ext cx="528773" cy="42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  <a:cs typeface="Play"/>
                  <a:sym typeface="Play"/>
                </a:rPr>
                <a:t>NAK</a:t>
              </a:r>
              <a:endParaRPr sz="1400" b="0" i="0" u="none" strike="noStrike" cap="none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pple SD Gothic Neo" panose="02000300000000000000" pitchFamily="2" charset="-127"/>
                  <a:ea typeface="Apple SD Gothic Neo" panose="02000300000000000000" pitchFamily="2" charset="-127"/>
                  <a:cs typeface="Play"/>
                  <a:sym typeface="Play"/>
                </a:rPr>
                <a:t>ADI</a:t>
              </a:r>
              <a:endParaRPr sz="1400" b="0" i="0" u="none" strike="noStrike" cap="none">
                <a:solidFill>
                  <a:srgbClr val="00000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endParaRPr>
            </a:p>
          </p:txBody>
        </p:sp>
      </p:grpSp>
      <p:pic>
        <p:nvPicPr>
          <p:cNvPr id="1352" name="Google Shape;1352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073" y="960130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4979" y="959679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3218" y="2436624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4948" y="2442337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g2ce3f88fed4_5_1467" descr="Graphic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3218" y="3851840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g2ce3f88fed4_5_1467" descr="Graphic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9083" y="3851806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2ce3f88fed4_5_1467" descr="Graphic 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4948" y="3851806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ce3f88fed4_5_1467" descr="Graphic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9604" y="5332832"/>
            <a:ext cx="532633" cy="53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ce3f88fed4_5_1467" descr="Graphic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8966" y="5332832"/>
            <a:ext cx="532633" cy="53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g2ce3f88fed4_5_1467"/>
          <p:cNvSpPr txBox="1"/>
          <p:nvPr/>
        </p:nvSpPr>
        <p:spPr>
          <a:xfrm>
            <a:off x="10742220" y="5869308"/>
            <a:ext cx="1144544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Simple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Queue Service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362" name="Google Shape;1362;g2ce3f88fed4_5_1467"/>
          <p:cNvCxnSpPr/>
          <p:nvPr/>
        </p:nvCxnSpPr>
        <p:spPr>
          <a:xfrm>
            <a:off x="8329502" y="1683382"/>
            <a:ext cx="0" cy="65169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63" name="Google Shape;1363;g2ce3f88fed4_5_1467"/>
          <p:cNvCxnSpPr/>
          <p:nvPr/>
        </p:nvCxnSpPr>
        <p:spPr>
          <a:xfrm rot="10800000">
            <a:off x="8680993" y="4118078"/>
            <a:ext cx="532789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64" name="Google Shape;1364;g2ce3f88fed4_5_1467"/>
          <p:cNvCxnSpPr/>
          <p:nvPr/>
        </p:nvCxnSpPr>
        <p:spPr>
          <a:xfrm>
            <a:off x="8954934" y="885068"/>
            <a:ext cx="3" cy="2207686"/>
          </a:xfrm>
          <a:prstGeom prst="straightConnector1">
            <a:avLst/>
          </a:prstGeom>
          <a:noFill/>
          <a:ln w="19050" cap="rnd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65" name="Google Shape;1365;g2ce3f88fed4_5_1467"/>
          <p:cNvCxnSpPr/>
          <p:nvPr/>
        </p:nvCxnSpPr>
        <p:spPr>
          <a:xfrm>
            <a:off x="9879526" y="1226448"/>
            <a:ext cx="504159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66" name="Google Shape;1366;g2ce3f88fed4_5_1467"/>
          <p:cNvSpPr/>
          <p:nvPr/>
        </p:nvSpPr>
        <p:spPr>
          <a:xfrm>
            <a:off x="11068355" y="2730045"/>
            <a:ext cx="297746" cy="13922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32" y="21600"/>
                </a:lnTo>
              </a:path>
            </a:pathLst>
          </a:cu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grpSp>
        <p:nvGrpSpPr>
          <p:cNvPr id="1367" name="Google Shape;1367;g2ce3f88fed4_5_1467"/>
          <p:cNvGrpSpPr/>
          <p:nvPr/>
        </p:nvGrpSpPr>
        <p:grpSpPr>
          <a:xfrm>
            <a:off x="10222566" y="4796428"/>
            <a:ext cx="1052850" cy="477813"/>
            <a:chOff x="-1" y="-2686"/>
            <a:chExt cx="1263418" cy="573375"/>
          </a:xfrm>
        </p:grpSpPr>
        <p:sp>
          <p:nvSpPr>
            <p:cNvPr id="1368" name="Google Shape;1368;g2ce3f88fed4_5_1467"/>
            <p:cNvSpPr/>
            <p:nvPr/>
          </p:nvSpPr>
          <p:spPr>
            <a:xfrm>
              <a:off x="-1" y="298881"/>
              <a:ext cx="1263418" cy="2718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0739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cxnSp>
          <p:nvCxnSpPr>
            <p:cNvPr id="1369" name="Google Shape;1369;g2ce3f88fed4_5_1467"/>
            <p:cNvCxnSpPr/>
            <p:nvPr/>
          </p:nvCxnSpPr>
          <p:spPr>
            <a:xfrm>
              <a:off x="622382" y="-2686"/>
              <a:ext cx="0" cy="301568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370" name="Google Shape;1370;g2ce3f88fed4_5_1467"/>
          <p:cNvCxnSpPr/>
          <p:nvPr/>
        </p:nvCxnSpPr>
        <p:spPr>
          <a:xfrm>
            <a:off x="7213410" y="1092649"/>
            <a:ext cx="819798" cy="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1" name="Google Shape;1371;g2ce3f88fed4_5_1467"/>
          <p:cNvCxnSpPr/>
          <p:nvPr/>
        </p:nvCxnSpPr>
        <p:spPr>
          <a:xfrm>
            <a:off x="7289384" y="1233018"/>
            <a:ext cx="743823" cy="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2" name="Google Shape;1372;g2ce3f88fed4_5_1467"/>
          <p:cNvCxnSpPr/>
          <p:nvPr/>
        </p:nvCxnSpPr>
        <p:spPr>
          <a:xfrm>
            <a:off x="7395218" y="1379624"/>
            <a:ext cx="637991" cy="3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73" name="Google Shape;1373;g2ce3f88fed4_5_1467"/>
          <p:cNvSpPr/>
          <p:nvPr/>
        </p:nvSpPr>
        <p:spPr>
          <a:xfrm flipH="1">
            <a:off x="7511333" y="3990912"/>
            <a:ext cx="431273" cy="2712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1" y="0"/>
                </a:moveTo>
                <a:lnTo>
                  <a:pt x="2551" y="8087"/>
                </a:lnTo>
                <a:lnTo>
                  <a:pt x="0" y="10115"/>
                </a:lnTo>
                <a:lnTo>
                  <a:pt x="2551" y="12143"/>
                </a:lnTo>
                <a:lnTo>
                  <a:pt x="2551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74" name="Google Shape;1374;g2ce3f88fed4_5_1467"/>
          <p:cNvSpPr/>
          <p:nvPr/>
        </p:nvSpPr>
        <p:spPr>
          <a:xfrm>
            <a:off x="11098906" y="1096138"/>
            <a:ext cx="432597" cy="271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609" y="0"/>
                </a:moveTo>
                <a:lnTo>
                  <a:pt x="2609" y="8298"/>
                </a:lnTo>
                <a:lnTo>
                  <a:pt x="0" y="10379"/>
                </a:lnTo>
                <a:lnTo>
                  <a:pt x="2609" y="12460"/>
                </a:lnTo>
                <a:lnTo>
                  <a:pt x="2609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60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75" name="Google Shape;1375;g2ce3f88fed4_5_1467"/>
          <p:cNvSpPr txBox="1"/>
          <p:nvPr/>
        </p:nvSpPr>
        <p:spPr>
          <a:xfrm>
            <a:off x="11170246" y="1122025"/>
            <a:ext cx="346249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Raw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76" name="Google Shape;1376;g2ce3f88fed4_5_1467"/>
          <p:cNvSpPr txBox="1"/>
          <p:nvPr/>
        </p:nvSpPr>
        <p:spPr>
          <a:xfrm>
            <a:off x="7509213" y="4013303"/>
            <a:ext cx="391133" cy="23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Main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377" name="Google Shape;1377;g2ce3f88fed4_5_1467"/>
          <p:cNvCxnSpPr/>
          <p:nvPr/>
        </p:nvCxnSpPr>
        <p:spPr>
          <a:xfrm rot="10800000">
            <a:off x="9857014" y="4118078"/>
            <a:ext cx="562633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378" name="Google Shape;1378;g2ce3f88fed4_5_1467"/>
          <p:cNvCxnSpPr/>
          <p:nvPr/>
        </p:nvCxnSpPr>
        <p:spPr>
          <a:xfrm>
            <a:off x="10756586" y="1772848"/>
            <a:ext cx="0" cy="588132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g2ce3f88fed4_5_1515"/>
          <p:cNvGrpSpPr/>
          <p:nvPr/>
        </p:nvGrpSpPr>
        <p:grpSpPr>
          <a:xfrm>
            <a:off x="4031059" y="2080909"/>
            <a:ext cx="4038364" cy="4033832"/>
            <a:chOff x="4031059" y="1989469"/>
            <a:chExt cx="4038364" cy="4033832"/>
          </a:xfrm>
        </p:grpSpPr>
        <p:sp>
          <p:nvSpPr>
            <p:cNvPr id="1384" name="Google Shape;1384;g2ce3f88fed4_5_1515"/>
            <p:cNvSpPr/>
            <p:nvPr/>
          </p:nvSpPr>
          <p:spPr>
            <a:xfrm>
              <a:off x="4122574" y="2022221"/>
              <a:ext cx="3946849" cy="3946849"/>
            </a:xfrm>
            <a:prstGeom prst="ellipse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5" name="Google Shape;1385;g2ce3f88fed4_5_1515"/>
            <p:cNvSpPr/>
            <p:nvPr/>
          </p:nvSpPr>
          <p:spPr>
            <a:xfrm rot="4200000">
              <a:off x="5448877" y="2023736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6" name="Google Shape;1386;g2ce3f88fed4_5_1515"/>
            <p:cNvSpPr/>
            <p:nvPr/>
          </p:nvSpPr>
          <p:spPr>
            <a:xfrm rot="9062976">
              <a:off x="7730868" y="2961282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7" name="Google Shape;1387;g2ce3f88fed4_5_1515"/>
            <p:cNvSpPr/>
            <p:nvPr/>
          </p:nvSpPr>
          <p:spPr>
            <a:xfrm rot="-8101638">
              <a:off x="7436746" y="5276068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8" name="Google Shape;1388;g2ce3f88fed4_5_1515"/>
            <p:cNvSpPr/>
            <p:nvPr/>
          </p:nvSpPr>
          <p:spPr>
            <a:xfrm rot="-4767574">
              <a:off x="5557528" y="5839036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  <p:sp>
          <p:nvSpPr>
            <p:cNvPr id="1389" name="Google Shape;1389;g2ce3f88fed4_5_1515"/>
            <p:cNvSpPr/>
            <p:nvPr/>
          </p:nvSpPr>
          <p:spPr>
            <a:xfrm rot="-455703">
              <a:off x="4040734" y="4073687"/>
              <a:ext cx="183999" cy="15862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endParaRPr>
            </a:p>
          </p:txBody>
        </p:sp>
      </p:grpSp>
      <p:sp>
        <p:nvSpPr>
          <p:cNvPr id="1390" name="Google Shape;1390;g2ce3f88fed4_5_15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순환형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91" name="Google Shape;1391;g2ce3f88fed4_5_151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지역별 통계 및 분석 데이터를 조회할 수 있는 시스템 구축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392" name="Google Shape;1392;g2ce3f88fed4_5_1515"/>
          <p:cNvSpPr/>
          <p:nvPr/>
        </p:nvSpPr>
        <p:spPr>
          <a:xfrm>
            <a:off x="5160000" y="3148725"/>
            <a:ext cx="1872000" cy="1872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AI Services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393" name="Google Shape;1393;g2ce3f88fed4_5_1515"/>
          <p:cNvSpPr/>
          <p:nvPr/>
        </p:nvSpPr>
        <p:spPr>
          <a:xfrm>
            <a:off x="5585911" y="1663809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4" name="Google Shape;1394;g2ce3f88fed4_5_1515"/>
          <p:cNvSpPr/>
          <p:nvPr/>
        </p:nvSpPr>
        <p:spPr>
          <a:xfrm>
            <a:off x="7551605" y="314872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5" name="Google Shape;1395;g2ce3f88fed4_5_1515"/>
          <p:cNvSpPr/>
          <p:nvPr/>
        </p:nvSpPr>
        <p:spPr>
          <a:xfrm>
            <a:off x="3620216" y="314872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6" name="Google Shape;1396;g2ce3f88fed4_5_1515"/>
          <p:cNvSpPr/>
          <p:nvPr/>
        </p:nvSpPr>
        <p:spPr>
          <a:xfrm>
            <a:off x="6606090" y="5341865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7" name="Google Shape;1397;g2ce3f88fed4_5_1515"/>
          <p:cNvSpPr/>
          <p:nvPr/>
        </p:nvSpPr>
        <p:spPr>
          <a:xfrm>
            <a:off x="4593740" y="5306639"/>
            <a:ext cx="1020179" cy="1020179"/>
          </a:xfrm>
          <a:prstGeom prst="ellipse">
            <a:avLst/>
          </a:prstGeom>
          <a:solidFill>
            <a:srgbClr val="081F42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8" name="Google Shape;1398;g2ce3f88fed4_5_1515"/>
          <p:cNvSpPr/>
          <p:nvPr/>
        </p:nvSpPr>
        <p:spPr>
          <a:xfrm>
            <a:off x="5849766" y="1957898"/>
            <a:ext cx="492469" cy="432000"/>
          </a:xfrm>
          <a:custGeom>
            <a:avLst/>
            <a:gdLst/>
            <a:ahLst/>
            <a:cxnLst/>
            <a:rect l="l" t="t" r="r" b="b"/>
            <a:pathLst>
              <a:path w="21600" h="21079" extrusionOk="0">
                <a:moveTo>
                  <a:pt x="15263" y="9048"/>
                </a:moveTo>
                <a:cubicBezTo>
                  <a:pt x="14845" y="9048"/>
                  <a:pt x="14505" y="8671"/>
                  <a:pt x="14505" y="8207"/>
                </a:cubicBezTo>
                <a:cubicBezTo>
                  <a:pt x="14505" y="7743"/>
                  <a:pt x="14845" y="7366"/>
                  <a:pt x="15263" y="7366"/>
                </a:cubicBezTo>
                <a:cubicBezTo>
                  <a:pt x="15681" y="7366"/>
                  <a:pt x="16021" y="7743"/>
                  <a:pt x="16021" y="8207"/>
                </a:cubicBezTo>
                <a:cubicBezTo>
                  <a:pt x="16021" y="8671"/>
                  <a:pt x="15681" y="9048"/>
                  <a:pt x="15263" y="9048"/>
                </a:cubicBezTo>
                <a:moveTo>
                  <a:pt x="11853" y="13254"/>
                </a:moveTo>
                <a:cubicBezTo>
                  <a:pt x="11435" y="13254"/>
                  <a:pt x="11095" y="12877"/>
                  <a:pt x="11095" y="12413"/>
                </a:cubicBezTo>
                <a:cubicBezTo>
                  <a:pt x="11095" y="11949"/>
                  <a:pt x="11435" y="11572"/>
                  <a:pt x="11853" y="11572"/>
                </a:cubicBezTo>
                <a:cubicBezTo>
                  <a:pt x="12271" y="11572"/>
                  <a:pt x="12611" y="11949"/>
                  <a:pt x="12611" y="12413"/>
                </a:cubicBezTo>
                <a:cubicBezTo>
                  <a:pt x="12611" y="12877"/>
                  <a:pt x="12271" y="13254"/>
                  <a:pt x="11853" y="13254"/>
                </a:cubicBezTo>
                <a:moveTo>
                  <a:pt x="8821" y="8207"/>
                </a:moveTo>
                <a:cubicBezTo>
                  <a:pt x="8403" y="8207"/>
                  <a:pt x="8063" y="7830"/>
                  <a:pt x="8063" y="7366"/>
                </a:cubicBezTo>
                <a:cubicBezTo>
                  <a:pt x="8063" y="6902"/>
                  <a:pt x="8403" y="6525"/>
                  <a:pt x="8821" y="6525"/>
                </a:cubicBezTo>
                <a:cubicBezTo>
                  <a:pt x="9239" y="6525"/>
                  <a:pt x="9579" y="6902"/>
                  <a:pt x="9579" y="7366"/>
                </a:cubicBezTo>
                <a:cubicBezTo>
                  <a:pt x="9579" y="7830"/>
                  <a:pt x="9239" y="8207"/>
                  <a:pt x="8821" y="8207"/>
                </a:cubicBezTo>
                <a:moveTo>
                  <a:pt x="5032" y="12413"/>
                </a:moveTo>
                <a:cubicBezTo>
                  <a:pt x="4614" y="12413"/>
                  <a:pt x="4274" y="12036"/>
                  <a:pt x="4274" y="11572"/>
                </a:cubicBezTo>
                <a:cubicBezTo>
                  <a:pt x="4274" y="11108"/>
                  <a:pt x="4614" y="10730"/>
                  <a:pt x="5032" y="10730"/>
                </a:cubicBezTo>
                <a:cubicBezTo>
                  <a:pt x="5450" y="10730"/>
                  <a:pt x="5790" y="11108"/>
                  <a:pt x="5790" y="11572"/>
                </a:cubicBezTo>
                <a:cubicBezTo>
                  <a:pt x="5790" y="12036"/>
                  <a:pt x="5450" y="12413"/>
                  <a:pt x="5032" y="12413"/>
                </a:cubicBezTo>
                <a:moveTo>
                  <a:pt x="15263" y="6525"/>
                </a:moveTo>
                <a:cubicBezTo>
                  <a:pt x="14427" y="6525"/>
                  <a:pt x="13747" y="7279"/>
                  <a:pt x="13747" y="8207"/>
                </a:cubicBezTo>
                <a:cubicBezTo>
                  <a:pt x="13747" y="8653"/>
                  <a:pt x="13907" y="9056"/>
                  <a:pt x="14164" y="9357"/>
                </a:cubicBezTo>
                <a:lnTo>
                  <a:pt x="12786" y="11097"/>
                </a:lnTo>
                <a:cubicBezTo>
                  <a:pt x="12528" y="10871"/>
                  <a:pt x="12207" y="10730"/>
                  <a:pt x="11853" y="10730"/>
                </a:cubicBezTo>
                <a:cubicBezTo>
                  <a:pt x="11698" y="10730"/>
                  <a:pt x="11552" y="10764"/>
                  <a:pt x="11412" y="10812"/>
                </a:cubicBezTo>
                <a:lnTo>
                  <a:pt x="9997" y="8414"/>
                </a:lnTo>
                <a:cubicBezTo>
                  <a:pt x="10206" y="8126"/>
                  <a:pt x="10337" y="7764"/>
                  <a:pt x="10337" y="7366"/>
                </a:cubicBezTo>
                <a:cubicBezTo>
                  <a:pt x="10337" y="6438"/>
                  <a:pt x="9657" y="5683"/>
                  <a:pt x="8821" y="5683"/>
                </a:cubicBezTo>
                <a:cubicBezTo>
                  <a:pt x="7985" y="5683"/>
                  <a:pt x="7305" y="6438"/>
                  <a:pt x="7305" y="7366"/>
                </a:cubicBezTo>
                <a:cubicBezTo>
                  <a:pt x="7305" y="7732"/>
                  <a:pt x="7414" y="8069"/>
                  <a:pt x="7594" y="8345"/>
                </a:cubicBezTo>
                <a:lnTo>
                  <a:pt x="5910" y="10206"/>
                </a:lnTo>
                <a:cubicBezTo>
                  <a:pt x="5661" y="10008"/>
                  <a:pt x="5360" y="9889"/>
                  <a:pt x="5032" y="9889"/>
                </a:cubicBezTo>
                <a:cubicBezTo>
                  <a:pt x="4196" y="9889"/>
                  <a:pt x="3516" y="10644"/>
                  <a:pt x="3516" y="11572"/>
                </a:cubicBezTo>
                <a:cubicBezTo>
                  <a:pt x="3516" y="12499"/>
                  <a:pt x="4196" y="13254"/>
                  <a:pt x="5032" y="13254"/>
                </a:cubicBezTo>
                <a:cubicBezTo>
                  <a:pt x="5868" y="13254"/>
                  <a:pt x="6547" y="12499"/>
                  <a:pt x="6547" y="11572"/>
                </a:cubicBezTo>
                <a:cubicBezTo>
                  <a:pt x="6547" y="11314"/>
                  <a:pt x="6491" y="11072"/>
                  <a:pt x="6397" y="10854"/>
                </a:cubicBezTo>
                <a:lnTo>
                  <a:pt x="8180" y="8885"/>
                </a:lnTo>
                <a:cubicBezTo>
                  <a:pt x="8375" y="8987"/>
                  <a:pt x="8591" y="9048"/>
                  <a:pt x="8821" y="9048"/>
                </a:cubicBezTo>
                <a:cubicBezTo>
                  <a:pt x="9023" y="9048"/>
                  <a:pt x="9214" y="9002"/>
                  <a:pt x="9391" y="8923"/>
                </a:cubicBezTo>
                <a:lnTo>
                  <a:pt x="10763" y="11248"/>
                </a:lnTo>
                <a:cubicBezTo>
                  <a:pt x="10501" y="11551"/>
                  <a:pt x="10337" y="11960"/>
                  <a:pt x="10337" y="12413"/>
                </a:cubicBezTo>
                <a:cubicBezTo>
                  <a:pt x="10337" y="13341"/>
                  <a:pt x="11017" y="14095"/>
                  <a:pt x="11853" y="14095"/>
                </a:cubicBezTo>
                <a:cubicBezTo>
                  <a:pt x="12689" y="14095"/>
                  <a:pt x="13369" y="13341"/>
                  <a:pt x="13369" y="12413"/>
                </a:cubicBezTo>
                <a:cubicBezTo>
                  <a:pt x="13369" y="12189"/>
                  <a:pt x="13327" y="11975"/>
                  <a:pt x="13255" y="11779"/>
                </a:cubicBezTo>
                <a:lnTo>
                  <a:pt x="14816" y="9806"/>
                </a:lnTo>
                <a:cubicBezTo>
                  <a:pt x="14959" y="9855"/>
                  <a:pt x="15107" y="9889"/>
                  <a:pt x="15263" y="9889"/>
                </a:cubicBezTo>
                <a:cubicBezTo>
                  <a:pt x="16099" y="9889"/>
                  <a:pt x="16779" y="9135"/>
                  <a:pt x="16779" y="8207"/>
                </a:cubicBezTo>
                <a:cubicBezTo>
                  <a:pt x="16779" y="7279"/>
                  <a:pt x="16099" y="6525"/>
                  <a:pt x="15263" y="6525"/>
                </a:cubicBezTo>
                <a:moveTo>
                  <a:pt x="17701" y="14936"/>
                </a:moveTo>
                <a:lnTo>
                  <a:pt x="14236" y="14936"/>
                </a:lnTo>
                <a:cubicBezTo>
                  <a:pt x="14156" y="14936"/>
                  <a:pt x="14078" y="14965"/>
                  <a:pt x="14013" y="15017"/>
                </a:cubicBezTo>
                <a:lnTo>
                  <a:pt x="8063" y="19832"/>
                </a:lnTo>
                <a:lnTo>
                  <a:pt x="8063" y="15357"/>
                </a:lnTo>
                <a:cubicBezTo>
                  <a:pt x="8063" y="15125"/>
                  <a:pt x="7894" y="14936"/>
                  <a:pt x="7684" y="14936"/>
                </a:cubicBezTo>
                <a:lnTo>
                  <a:pt x="3411" y="14936"/>
                </a:lnTo>
                <a:cubicBezTo>
                  <a:pt x="3027" y="14936"/>
                  <a:pt x="2725" y="14854"/>
                  <a:pt x="2485" y="14686"/>
                </a:cubicBezTo>
                <a:cubicBezTo>
                  <a:pt x="1697" y="14134"/>
                  <a:pt x="758" y="13072"/>
                  <a:pt x="758" y="11146"/>
                </a:cubicBezTo>
                <a:cubicBezTo>
                  <a:pt x="758" y="8575"/>
                  <a:pt x="2369" y="7733"/>
                  <a:pt x="3329" y="7459"/>
                </a:cubicBezTo>
                <a:cubicBezTo>
                  <a:pt x="3505" y="7409"/>
                  <a:pt x="3624" y="7228"/>
                  <a:pt x="3613" y="7027"/>
                </a:cubicBezTo>
                <a:lnTo>
                  <a:pt x="3575" y="6322"/>
                </a:lnTo>
                <a:cubicBezTo>
                  <a:pt x="3575" y="4275"/>
                  <a:pt x="4845" y="2074"/>
                  <a:pt x="6466" y="1309"/>
                </a:cubicBezTo>
                <a:cubicBezTo>
                  <a:pt x="7196" y="966"/>
                  <a:pt x="7870" y="829"/>
                  <a:pt x="8481" y="829"/>
                </a:cubicBezTo>
                <a:cubicBezTo>
                  <a:pt x="10219" y="829"/>
                  <a:pt x="11446" y="1936"/>
                  <a:pt x="11982" y="2534"/>
                </a:cubicBezTo>
                <a:cubicBezTo>
                  <a:pt x="12571" y="3192"/>
                  <a:pt x="13032" y="4033"/>
                  <a:pt x="13349" y="5034"/>
                </a:cubicBezTo>
                <a:cubicBezTo>
                  <a:pt x="13396" y="5181"/>
                  <a:pt x="13512" y="5287"/>
                  <a:pt x="13651" y="5310"/>
                </a:cubicBezTo>
                <a:cubicBezTo>
                  <a:pt x="13791" y="5332"/>
                  <a:pt x="13929" y="5269"/>
                  <a:pt x="14012" y="5143"/>
                </a:cubicBezTo>
                <a:cubicBezTo>
                  <a:pt x="14494" y="4418"/>
                  <a:pt x="15323" y="4115"/>
                  <a:pt x="16076" y="4390"/>
                </a:cubicBezTo>
                <a:cubicBezTo>
                  <a:pt x="16921" y="4698"/>
                  <a:pt x="17408" y="5611"/>
                  <a:pt x="17416" y="6898"/>
                </a:cubicBezTo>
                <a:lnTo>
                  <a:pt x="17414" y="6912"/>
                </a:lnTo>
                <a:cubicBezTo>
                  <a:pt x="17382" y="7139"/>
                  <a:pt x="17520" y="7353"/>
                  <a:pt x="17724" y="7392"/>
                </a:cubicBezTo>
                <a:cubicBezTo>
                  <a:pt x="18456" y="7532"/>
                  <a:pt x="20842" y="8218"/>
                  <a:pt x="20842" y="11181"/>
                </a:cubicBezTo>
                <a:cubicBezTo>
                  <a:pt x="20842" y="14625"/>
                  <a:pt x="17801" y="14927"/>
                  <a:pt x="17701" y="14936"/>
                </a:cubicBezTo>
                <a:moveTo>
                  <a:pt x="18167" y="6634"/>
                </a:moveTo>
                <a:cubicBezTo>
                  <a:pt x="18089" y="5117"/>
                  <a:pt x="17408" y="3990"/>
                  <a:pt x="16313" y="3591"/>
                </a:cubicBezTo>
                <a:cubicBezTo>
                  <a:pt x="15453" y="3277"/>
                  <a:pt x="14522" y="3493"/>
                  <a:pt x="13840" y="4126"/>
                </a:cubicBezTo>
                <a:cubicBezTo>
                  <a:pt x="13503" y="3277"/>
                  <a:pt x="13060" y="2544"/>
                  <a:pt x="12519" y="1941"/>
                </a:cubicBezTo>
                <a:cubicBezTo>
                  <a:pt x="10785" y="4"/>
                  <a:pt x="8411" y="-521"/>
                  <a:pt x="6170" y="535"/>
                </a:cubicBezTo>
                <a:cubicBezTo>
                  <a:pt x="4259" y="1436"/>
                  <a:pt x="2817" y="3924"/>
                  <a:pt x="2818" y="6346"/>
                </a:cubicBezTo>
                <a:lnTo>
                  <a:pt x="2839" y="6743"/>
                </a:lnTo>
                <a:cubicBezTo>
                  <a:pt x="1797" y="7121"/>
                  <a:pt x="0" y="8202"/>
                  <a:pt x="0" y="11146"/>
                </a:cubicBezTo>
                <a:cubicBezTo>
                  <a:pt x="0" y="13577"/>
                  <a:pt x="1304" y="14853"/>
                  <a:pt x="2081" y="15398"/>
                </a:cubicBezTo>
                <a:cubicBezTo>
                  <a:pt x="2445" y="15653"/>
                  <a:pt x="2879" y="15777"/>
                  <a:pt x="3411" y="15778"/>
                </a:cubicBezTo>
                <a:lnTo>
                  <a:pt x="7305" y="15778"/>
                </a:lnTo>
                <a:lnTo>
                  <a:pt x="7305" y="20658"/>
                </a:lnTo>
                <a:cubicBezTo>
                  <a:pt x="7305" y="20817"/>
                  <a:pt x="7385" y="20962"/>
                  <a:pt x="7513" y="21034"/>
                </a:cubicBezTo>
                <a:cubicBezTo>
                  <a:pt x="7566" y="21064"/>
                  <a:pt x="7626" y="21079"/>
                  <a:pt x="7684" y="21079"/>
                </a:cubicBezTo>
                <a:cubicBezTo>
                  <a:pt x="7763" y="21079"/>
                  <a:pt x="7842" y="21052"/>
                  <a:pt x="7907" y="20999"/>
                </a:cubicBezTo>
                <a:lnTo>
                  <a:pt x="14360" y="15778"/>
                </a:lnTo>
                <a:lnTo>
                  <a:pt x="17728" y="15777"/>
                </a:lnTo>
                <a:cubicBezTo>
                  <a:pt x="17767" y="15773"/>
                  <a:pt x="21600" y="15414"/>
                  <a:pt x="21600" y="11181"/>
                </a:cubicBezTo>
                <a:cubicBezTo>
                  <a:pt x="21600" y="7918"/>
                  <a:pt x="19270" y="6922"/>
                  <a:pt x="18167" y="663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399" name="Google Shape;1399;g2ce3f88fed4_5_1515"/>
          <p:cNvSpPr/>
          <p:nvPr/>
        </p:nvSpPr>
        <p:spPr>
          <a:xfrm>
            <a:off x="7845694" y="3442814"/>
            <a:ext cx="432000" cy="432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482" y="10482"/>
                </a:moveTo>
                <a:lnTo>
                  <a:pt x="12363" y="8601"/>
                </a:lnTo>
                <a:cubicBezTo>
                  <a:pt x="11921" y="8287"/>
                  <a:pt x="11384" y="8100"/>
                  <a:pt x="10802" y="8100"/>
                </a:cubicBezTo>
                <a:cubicBezTo>
                  <a:pt x="9314" y="8100"/>
                  <a:pt x="8103" y="9310"/>
                  <a:pt x="8103" y="10799"/>
                </a:cubicBezTo>
                <a:cubicBezTo>
                  <a:pt x="8103" y="12286"/>
                  <a:pt x="9314" y="13497"/>
                  <a:pt x="10802" y="13497"/>
                </a:cubicBezTo>
                <a:cubicBezTo>
                  <a:pt x="12290" y="13497"/>
                  <a:pt x="13500" y="12286"/>
                  <a:pt x="13500" y="10799"/>
                </a:cubicBezTo>
                <a:cubicBezTo>
                  <a:pt x="13500" y="10217"/>
                  <a:pt x="13313" y="9679"/>
                  <a:pt x="12999" y="9238"/>
                </a:cubicBezTo>
                <a:lnTo>
                  <a:pt x="11118" y="11118"/>
                </a:lnTo>
                <a:lnTo>
                  <a:pt x="10482" y="10482"/>
                </a:lnTo>
                <a:close/>
                <a:moveTo>
                  <a:pt x="15556" y="6680"/>
                </a:moveTo>
                <a:lnTo>
                  <a:pt x="13641" y="8596"/>
                </a:lnTo>
                <a:cubicBezTo>
                  <a:pt x="14115" y="9205"/>
                  <a:pt x="14400" y="9968"/>
                  <a:pt x="14400" y="10799"/>
                </a:cubicBezTo>
                <a:cubicBezTo>
                  <a:pt x="14400" y="12783"/>
                  <a:pt x="12786" y="14397"/>
                  <a:pt x="10802" y="14397"/>
                </a:cubicBezTo>
                <a:cubicBezTo>
                  <a:pt x="8818" y="14397"/>
                  <a:pt x="7203" y="12783"/>
                  <a:pt x="7203" y="10799"/>
                </a:cubicBezTo>
                <a:cubicBezTo>
                  <a:pt x="7203" y="8814"/>
                  <a:pt x="8818" y="7200"/>
                  <a:pt x="10802" y="7200"/>
                </a:cubicBezTo>
                <a:cubicBezTo>
                  <a:pt x="11632" y="7200"/>
                  <a:pt x="12395" y="7485"/>
                  <a:pt x="13004" y="7960"/>
                </a:cubicBezTo>
                <a:lnTo>
                  <a:pt x="14920" y="6044"/>
                </a:lnTo>
                <a:cubicBezTo>
                  <a:pt x="13815" y="5085"/>
                  <a:pt x="12377" y="4500"/>
                  <a:pt x="10802" y="4500"/>
                </a:cubicBezTo>
                <a:cubicBezTo>
                  <a:pt x="7329" y="4500"/>
                  <a:pt x="4503" y="7326"/>
                  <a:pt x="4503" y="10799"/>
                </a:cubicBezTo>
                <a:cubicBezTo>
                  <a:pt x="4503" y="14271"/>
                  <a:pt x="7329" y="17097"/>
                  <a:pt x="10802" y="17097"/>
                </a:cubicBezTo>
                <a:cubicBezTo>
                  <a:pt x="14275" y="17097"/>
                  <a:pt x="17100" y="14271"/>
                  <a:pt x="17100" y="10799"/>
                </a:cubicBezTo>
                <a:cubicBezTo>
                  <a:pt x="17100" y="9224"/>
                  <a:pt x="16515" y="7785"/>
                  <a:pt x="15556" y="6680"/>
                </a:cubicBezTo>
                <a:close/>
                <a:moveTo>
                  <a:pt x="16664" y="3382"/>
                </a:moveTo>
                <a:cubicBezTo>
                  <a:pt x="16664" y="4247"/>
                  <a:pt x="17367" y="4950"/>
                  <a:pt x="18232" y="4950"/>
                </a:cubicBezTo>
                <a:cubicBezTo>
                  <a:pt x="19097" y="4950"/>
                  <a:pt x="19800" y="4247"/>
                  <a:pt x="19800" y="3382"/>
                </a:cubicBezTo>
                <a:cubicBezTo>
                  <a:pt x="19800" y="2517"/>
                  <a:pt x="19097" y="1814"/>
                  <a:pt x="18232" y="1814"/>
                </a:cubicBezTo>
                <a:cubicBezTo>
                  <a:pt x="17367" y="1814"/>
                  <a:pt x="16664" y="2517"/>
                  <a:pt x="16664" y="3382"/>
                </a:cubicBezTo>
                <a:close/>
                <a:moveTo>
                  <a:pt x="15556" y="5408"/>
                </a:moveTo>
                <a:lnTo>
                  <a:pt x="16193" y="4771"/>
                </a:lnTo>
                <a:cubicBezTo>
                  <a:pt x="15922" y="4375"/>
                  <a:pt x="15764" y="3897"/>
                  <a:pt x="15764" y="3382"/>
                </a:cubicBezTo>
                <a:cubicBezTo>
                  <a:pt x="15764" y="2021"/>
                  <a:pt x="16870" y="914"/>
                  <a:pt x="18232" y="914"/>
                </a:cubicBezTo>
                <a:cubicBezTo>
                  <a:pt x="19593" y="914"/>
                  <a:pt x="20700" y="2021"/>
                  <a:pt x="20700" y="3382"/>
                </a:cubicBezTo>
                <a:cubicBezTo>
                  <a:pt x="20700" y="4743"/>
                  <a:pt x="19593" y="5850"/>
                  <a:pt x="18232" y="5850"/>
                </a:cubicBezTo>
                <a:cubicBezTo>
                  <a:pt x="17710" y="5850"/>
                  <a:pt x="17226" y="5686"/>
                  <a:pt x="16828" y="5409"/>
                </a:cubicBezTo>
                <a:lnTo>
                  <a:pt x="16192" y="6044"/>
                </a:lnTo>
                <a:cubicBezTo>
                  <a:pt x="17314" y="7314"/>
                  <a:pt x="18000" y="8976"/>
                  <a:pt x="18000" y="10799"/>
                </a:cubicBezTo>
                <a:cubicBezTo>
                  <a:pt x="18000" y="14768"/>
                  <a:pt x="14771" y="17997"/>
                  <a:pt x="10802" y="17997"/>
                </a:cubicBezTo>
                <a:cubicBezTo>
                  <a:pt x="6832" y="17997"/>
                  <a:pt x="3603" y="14768"/>
                  <a:pt x="3603" y="10799"/>
                </a:cubicBezTo>
                <a:cubicBezTo>
                  <a:pt x="3603" y="6829"/>
                  <a:pt x="6832" y="3600"/>
                  <a:pt x="10802" y="3600"/>
                </a:cubicBezTo>
                <a:cubicBezTo>
                  <a:pt x="12625" y="3600"/>
                  <a:pt x="14286" y="4287"/>
                  <a:pt x="15556" y="5408"/>
                </a:cubicBezTo>
                <a:close/>
                <a:moveTo>
                  <a:pt x="21600" y="10800"/>
                </a:moveTo>
                <a:cubicBezTo>
                  <a:pt x="21600" y="16755"/>
                  <a:pt x="16755" y="21600"/>
                  <a:pt x="10800" y="21600"/>
                </a:cubicBezTo>
                <a:cubicBezTo>
                  <a:pt x="4845" y="21600"/>
                  <a:pt x="0" y="16755"/>
                  <a:pt x="0" y="10800"/>
                </a:cubicBezTo>
                <a:cubicBezTo>
                  <a:pt x="0" y="4845"/>
                  <a:pt x="4845" y="0"/>
                  <a:pt x="10800" y="0"/>
                </a:cubicBezTo>
                <a:cubicBezTo>
                  <a:pt x="12312" y="0"/>
                  <a:pt x="13776" y="308"/>
                  <a:pt x="15151" y="914"/>
                </a:cubicBezTo>
                <a:lnTo>
                  <a:pt x="14787" y="1738"/>
                </a:lnTo>
                <a:cubicBezTo>
                  <a:pt x="13528" y="1182"/>
                  <a:pt x="12186" y="900"/>
                  <a:pt x="10800" y="900"/>
                </a:cubicBezTo>
                <a:cubicBezTo>
                  <a:pt x="5341" y="900"/>
                  <a:pt x="900" y="5341"/>
                  <a:pt x="900" y="10800"/>
                </a:cubicBezTo>
                <a:cubicBezTo>
                  <a:pt x="900" y="16259"/>
                  <a:pt x="5341" y="20700"/>
                  <a:pt x="10800" y="20700"/>
                </a:cubicBezTo>
                <a:cubicBezTo>
                  <a:pt x="16259" y="20700"/>
                  <a:pt x="20700" y="16259"/>
                  <a:pt x="20700" y="10800"/>
                </a:cubicBezTo>
                <a:cubicBezTo>
                  <a:pt x="20700" y="9410"/>
                  <a:pt x="20420" y="8075"/>
                  <a:pt x="19867" y="6834"/>
                </a:cubicBezTo>
                <a:lnTo>
                  <a:pt x="20690" y="6467"/>
                </a:lnTo>
                <a:cubicBezTo>
                  <a:pt x="21294" y="7825"/>
                  <a:pt x="21600" y="9283"/>
                  <a:pt x="21600" y="108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0" name="Google Shape;1400;g2ce3f88fed4_5_1515"/>
          <p:cNvSpPr/>
          <p:nvPr/>
        </p:nvSpPr>
        <p:spPr>
          <a:xfrm>
            <a:off x="3918162" y="3442814"/>
            <a:ext cx="424286" cy="432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416"/>
                </a:moveTo>
                <a:lnTo>
                  <a:pt x="17136" y="10416"/>
                </a:lnTo>
                <a:lnTo>
                  <a:pt x="19326" y="8258"/>
                </a:lnTo>
                <a:lnTo>
                  <a:pt x="18775" y="7716"/>
                </a:lnTo>
                <a:lnTo>
                  <a:pt x="15750" y="10695"/>
                </a:lnTo>
                <a:lnTo>
                  <a:pt x="18775" y="13674"/>
                </a:lnTo>
                <a:lnTo>
                  <a:pt x="19326" y="13131"/>
                </a:lnTo>
                <a:lnTo>
                  <a:pt x="17350" y="11184"/>
                </a:lnTo>
                <a:lnTo>
                  <a:pt x="21600" y="11184"/>
                </a:lnTo>
                <a:lnTo>
                  <a:pt x="21600" y="10416"/>
                </a:lnTo>
                <a:close/>
                <a:moveTo>
                  <a:pt x="1986" y="8258"/>
                </a:moveTo>
                <a:lnTo>
                  <a:pt x="4177" y="10416"/>
                </a:lnTo>
                <a:lnTo>
                  <a:pt x="0" y="10416"/>
                </a:lnTo>
                <a:lnTo>
                  <a:pt x="0" y="11184"/>
                </a:lnTo>
                <a:lnTo>
                  <a:pt x="3963" y="11184"/>
                </a:lnTo>
                <a:lnTo>
                  <a:pt x="1986" y="13131"/>
                </a:lnTo>
                <a:lnTo>
                  <a:pt x="2537" y="13674"/>
                </a:lnTo>
                <a:lnTo>
                  <a:pt x="5562" y="10695"/>
                </a:lnTo>
                <a:lnTo>
                  <a:pt x="2537" y="7716"/>
                </a:lnTo>
                <a:lnTo>
                  <a:pt x="1986" y="8258"/>
                </a:lnTo>
                <a:close/>
                <a:moveTo>
                  <a:pt x="8071" y="14256"/>
                </a:moveTo>
                <a:lnTo>
                  <a:pt x="13919" y="14256"/>
                </a:lnTo>
                <a:lnTo>
                  <a:pt x="13919" y="8496"/>
                </a:lnTo>
                <a:lnTo>
                  <a:pt x="8071" y="8496"/>
                </a:lnTo>
                <a:lnTo>
                  <a:pt x="8071" y="14256"/>
                </a:lnTo>
                <a:close/>
                <a:moveTo>
                  <a:pt x="14639" y="8112"/>
                </a:moveTo>
                <a:lnTo>
                  <a:pt x="15478" y="8112"/>
                </a:lnTo>
                <a:lnTo>
                  <a:pt x="15478" y="8880"/>
                </a:lnTo>
                <a:lnTo>
                  <a:pt x="14699" y="8880"/>
                </a:lnTo>
                <a:lnTo>
                  <a:pt x="14699" y="10032"/>
                </a:lnTo>
                <a:lnTo>
                  <a:pt x="15478" y="10032"/>
                </a:lnTo>
                <a:lnTo>
                  <a:pt x="15478" y="10800"/>
                </a:lnTo>
                <a:lnTo>
                  <a:pt x="14699" y="10800"/>
                </a:lnTo>
                <a:lnTo>
                  <a:pt x="14699" y="11952"/>
                </a:lnTo>
                <a:lnTo>
                  <a:pt x="15478" y="11952"/>
                </a:lnTo>
                <a:lnTo>
                  <a:pt x="15478" y="12720"/>
                </a:lnTo>
                <a:lnTo>
                  <a:pt x="14699" y="12720"/>
                </a:lnTo>
                <a:lnTo>
                  <a:pt x="14699" y="13872"/>
                </a:lnTo>
                <a:lnTo>
                  <a:pt x="15478" y="13872"/>
                </a:lnTo>
                <a:lnTo>
                  <a:pt x="15478" y="14640"/>
                </a:lnTo>
                <a:lnTo>
                  <a:pt x="14639" y="14640"/>
                </a:lnTo>
                <a:cubicBezTo>
                  <a:pt x="14574" y="14784"/>
                  <a:pt x="14456" y="14900"/>
                  <a:pt x="14309" y="14966"/>
                </a:cubicBezTo>
                <a:lnTo>
                  <a:pt x="14309" y="15792"/>
                </a:lnTo>
                <a:lnTo>
                  <a:pt x="13529" y="15792"/>
                </a:lnTo>
                <a:lnTo>
                  <a:pt x="13529" y="15024"/>
                </a:lnTo>
                <a:lnTo>
                  <a:pt x="12359" y="15024"/>
                </a:lnTo>
                <a:lnTo>
                  <a:pt x="12359" y="15792"/>
                </a:lnTo>
                <a:lnTo>
                  <a:pt x="11580" y="15792"/>
                </a:lnTo>
                <a:lnTo>
                  <a:pt x="11580" y="15024"/>
                </a:lnTo>
                <a:lnTo>
                  <a:pt x="10410" y="15024"/>
                </a:lnTo>
                <a:lnTo>
                  <a:pt x="10410" y="15792"/>
                </a:lnTo>
                <a:lnTo>
                  <a:pt x="9630" y="15792"/>
                </a:lnTo>
                <a:lnTo>
                  <a:pt x="9630" y="15024"/>
                </a:lnTo>
                <a:lnTo>
                  <a:pt x="8461" y="15024"/>
                </a:lnTo>
                <a:lnTo>
                  <a:pt x="8461" y="15792"/>
                </a:lnTo>
                <a:lnTo>
                  <a:pt x="7681" y="15792"/>
                </a:lnTo>
                <a:lnTo>
                  <a:pt x="7681" y="14966"/>
                </a:lnTo>
                <a:cubicBezTo>
                  <a:pt x="7534" y="14900"/>
                  <a:pt x="7416" y="14784"/>
                  <a:pt x="7350" y="14640"/>
                </a:cubicBezTo>
                <a:lnTo>
                  <a:pt x="6511" y="14640"/>
                </a:lnTo>
                <a:lnTo>
                  <a:pt x="6511" y="13872"/>
                </a:lnTo>
                <a:lnTo>
                  <a:pt x="7291" y="13872"/>
                </a:lnTo>
                <a:lnTo>
                  <a:pt x="7291" y="12720"/>
                </a:lnTo>
                <a:lnTo>
                  <a:pt x="6511" y="12720"/>
                </a:lnTo>
                <a:lnTo>
                  <a:pt x="6511" y="11952"/>
                </a:lnTo>
                <a:lnTo>
                  <a:pt x="7291" y="11952"/>
                </a:lnTo>
                <a:lnTo>
                  <a:pt x="7291" y="10800"/>
                </a:lnTo>
                <a:lnTo>
                  <a:pt x="6511" y="10800"/>
                </a:lnTo>
                <a:lnTo>
                  <a:pt x="6511" y="10032"/>
                </a:lnTo>
                <a:lnTo>
                  <a:pt x="7291" y="10032"/>
                </a:lnTo>
                <a:lnTo>
                  <a:pt x="7291" y="8880"/>
                </a:lnTo>
                <a:lnTo>
                  <a:pt x="6511" y="8880"/>
                </a:lnTo>
                <a:lnTo>
                  <a:pt x="6511" y="8112"/>
                </a:lnTo>
                <a:lnTo>
                  <a:pt x="7350" y="8112"/>
                </a:lnTo>
                <a:cubicBezTo>
                  <a:pt x="7416" y="7968"/>
                  <a:pt x="7534" y="7851"/>
                  <a:pt x="7681" y="7786"/>
                </a:cubicBezTo>
                <a:lnTo>
                  <a:pt x="7681" y="6960"/>
                </a:lnTo>
                <a:lnTo>
                  <a:pt x="8461" y="6960"/>
                </a:lnTo>
                <a:lnTo>
                  <a:pt x="8461" y="7728"/>
                </a:lnTo>
                <a:lnTo>
                  <a:pt x="9630" y="7728"/>
                </a:lnTo>
                <a:lnTo>
                  <a:pt x="9630" y="6960"/>
                </a:lnTo>
                <a:lnTo>
                  <a:pt x="10410" y="6960"/>
                </a:lnTo>
                <a:lnTo>
                  <a:pt x="10410" y="7728"/>
                </a:lnTo>
                <a:lnTo>
                  <a:pt x="11580" y="7728"/>
                </a:lnTo>
                <a:lnTo>
                  <a:pt x="11580" y="6960"/>
                </a:lnTo>
                <a:lnTo>
                  <a:pt x="12359" y="6960"/>
                </a:lnTo>
                <a:lnTo>
                  <a:pt x="12359" y="7728"/>
                </a:lnTo>
                <a:lnTo>
                  <a:pt x="13529" y="7728"/>
                </a:lnTo>
                <a:lnTo>
                  <a:pt x="13529" y="6960"/>
                </a:lnTo>
                <a:lnTo>
                  <a:pt x="14309" y="6960"/>
                </a:lnTo>
                <a:lnTo>
                  <a:pt x="14309" y="7786"/>
                </a:lnTo>
                <a:cubicBezTo>
                  <a:pt x="14456" y="7851"/>
                  <a:pt x="14574" y="7968"/>
                  <a:pt x="14639" y="8112"/>
                </a:cubicBezTo>
                <a:close/>
                <a:moveTo>
                  <a:pt x="11190" y="20130"/>
                </a:moveTo>
                <a:lnTo>
                  <a:pt x="11190" y="16176"/>
                </a:lnTo>
                <a:lnTo>
                  <a:pt x="10410" y="16176"/>
                </a:lnTo>
                <a:lnTo>
                  <a:pt x="10410" y="20130"/>
                </a:lnTo>
                <a:lnTo>
                  <a:pt x="8326" y="18078"/>
                </a:lnTo>
                <a:lnTo>
                  <a:pt x="7775" y="18621"/>
                </a:lnTo>
                <a:lnTo>
                  <a:pt x="10800" y="21600"/>
                </a:lnTo>
                <a:lnTo>
                  <a:pt x="13825" y="18621"/>
                </a:lnTo>
                <a:lnTo>
                  <a:pt x="13274" y="18078"/>
                </a:lnTo>
                <a:lnTo>
                  <a:pt x="11190" y="20130"/>
                </a:lnTo>
                <a:close/>
                <a:moveTo>
                  <a:pt x="8326" y="3522"/>
                </a:moveTo>
                <a:lnTo>
                  <a:pt x="7775" y="2979"/>
                </a:lnTo>
                <a:lnTo>
                  <a:pt x="10800" y="0"/>
                </a:lnTo>
                <a:lnTo>
                  <a:pt x="13825" y="2979"/>
                </a:lnTo>
                <a:lnTo>
                  <a:pt x="13274" y="3522"/>
                </a:lnTo>
                <a:lnTo>
                  <a:pt x="11190" y="1470"/>
                </a:lnTo>
                <a:lnTo>
                  <a:pt x="11190" y="5761"/>
                </a:lnTo>
                <a:lnTo>
                  <a:pt x="10410" y="5761"/>
                </a:lnTo>
                <a:lnTo>
                  <a:pt x="10410" y="1470"/>
                </a:lnTo>
                <a:lnTo>
                  <a:pt x="8326" y="35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1" name="Google Shape;1401;g2ce3f88fed4_5_1515"/>
          <p:cNvSpPr/>
          <p:nvPr/>
        </p:nvSpPr>
        <p:spPr>
          <a:xfrm>
            <a:off x="6868147" y="5690319"/>
            <a:ext cx="496065" cy="323271"/>
          </a:xfrm>
          <a:custGeom>
            <a:avLst/>
            <a:gdLst/>
            <a:ahLst/>
            <a:cxnLst/>
            <a:rect l="l" t="t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2" name="Google Shape;1402;g2ce3f88fed4_5_1515"/>
          <p:cNvSpPr/>
          <p:nvPr/>
        </p:nvSpPr>
        <p:spPr>
          <a:xfrm>
            <a:off x="4969295" y="5600728"/>
            <a:ext cx="269069" cy="432000"/>
          </a:xfrm>
          <a:custGeom>
            <a:avLst/>
            <a:gdLst/>
            <a:ahLst/>
            <a:cxnLst/>
            <a:rect l="l" t="t" r="r" b="b"/>
            <a:pathLst>
              <a:path w="21587" h="21500" extrusionOk="0">
                <a:moveTo>
                  <a:pt x="11035" y="770"/>
                </a:moveTo>
                <a:cubicBezTo>
                  <a:pt x="11069" y="744"/>
                  <a:pt x="11128" y="738"/>
                  <a:pt x="11178" y="777"/>
                </a:cubicBezTo>
                <a:lnTo>
                  <a:pt x="17391" y="5488"/>
                </a:lnTo>
                <a:cubicBezTo>
                  <a:pt x="15939" y="5277"/>
                  <a:pt x="13754" y="5048"/>
                  <a:pt x="11102" y="5048"/>
                </a:cubicBezTo>
                <a:cubicBezTo>
                  <a:pt x="8570" y="5048"/>
                  <a:pt x="6475" y="5274"/>
                  <a:pt x="5075" y="5485"/>
                </a:cubicBezTo>
                <a:lnTo>
                  <a:pt x="11035" y="770"/>
                </a:lnTo>
                <a:close/>
                <a:moveTo>
                  <a:pt x="3619" y="6551"/>
                </a:moveTo>
                <a:cubicBezTo>
                  <a:pt x="3649" y="6544"/>
                  <a:pt x="6714" y="5813"/>
                  <a:pt x="11102" y="5813"/>
                </a:cubicBezTo>
                <a:cubicBezTo>
                  <a:pt x="15684" y="5813"/>
                  <a:pt x="18870" y="6546"/>
                  <a:pt x="18902" y="6553"/>
                </a:cubicBezTo>
                <a:cubicBezTo>
                  <a:pt x="18973" y="6570"/>
                  <a:pt x="19047" y="6578"/>
                  <a:pt x="19119" y="6578"/>
                </a:cubicBezTo>
                <a:cubicBezTo>
                  <a:pt x="19314" y="6578"/>
                  <a:pt x="19502" y="6521"/>
                  <a:pt x="19621" y="6419"/>
                </a:cubicBezTo>
                <a:cubicBezTo>
                  <a:pt x="19784" y="6278"/>
                  <a:pt x="19774" y="6087"/>
                  <a:pt x="19598" y="5953"/>
                </a:cubicBezTo>
                <a:lnTo>
                  <a:pt x="12141" y="298"/>
                </a:lnTo>
                <a:cubicBezTo>
                  <a:pt x="11638" y="-100"/>
                  <a:pt x="10568" y="-100"/>
                  <a:pt x="10065" y="298"/>
                </a:cubicBezTo>
                <a:lnTo>
                  <a:pt x="2908" y="5959"/>
                </a:lnTo>
                <a:cubicBezTo>
                  <a:pt x="2736" y="6095"/>
                  <a:pt x="2733" y="6285"/>
                  <a:pt x="2899" y="6424"/>
                </a:cubicBezTo>
                <a:cubicBezTo>
                  <a:pt x="3065" y="6562"/>
                  <a:pt x="3359" y="6615"/>
                  <a:pt x="3619" y="6551"/>
                </a:cubicBezTo>
                <a:close/>
                <a:moveTo>
                  <a:pt x="9252" y="20735"/>
                </a:moveTo>
                <a:lnTo>
                  <a:pt x="12336" y="20735"/>
                </a:lnTo>
                <a:lnTo>
                  <a:pt x="12336" y="19970"/>
                </a:lnTo>
                <a:lnTo>
                  <a:pt x="9252" y="19970"/>
                </a:lnTo>
                <a:lnTo>
                  <a:pt x="9252" y="20735"/>
                </a:lnTo>
                <a:close/>
                <a:moveTo>
                  <a:pt x="6785" y="19970"/>
                </a:moveTo>
                <a:lnTo>
                  <a:pt x="8019" y="19970"/>
                </a:lnTo>
                <a:lnTo>
                  <a:pt x="8019" y="21117"/>
                </a:lnTo>
                <a:cubicBezTo>
                  <a:pt x="8019" y="21329"/>
                  <a:pt x="8295" y="21500"/>
                  <a:pt x="8636" y="21500"/>
                </a:cubicBezTo>
                <a:lnTo>
                  <a:pt x="12953" y="21500"/>
                </a:lnTo>
                <a:cubicBezTo>
                  <a:pt x="13294" y="21500"/>
                  <a:pt x="13569" y="21329"/>
                  <a:pt x="13569" y="21117"/>
                </a:cubicBezTo>
                <a:lnTo>
                  <a:pt x="13569" y="19970"/>
                </a:lnTo>
                <a:lnTo>
                  <a:pt x="14803" y="19970"/>
                </a:lnTo>
                <a:lnTo>
                  <a:pt x="14803" y="19204"/>
                </a:lnTo>
                <a:lnTo>
                  <a:pt x="6785" y="19204"/>
                </a:lnTo>
                <a:lnTo>
                  <a:pt x="6785" y="19970"/>
                </a:lnTo>
                <a:close/>
                <a:moveTo>
                  <a:pt x="20354" y="17889"/>
                </a:moveTo>
                <a:lnTo>
                  <a:pt x="16920" y="15806"/>
                </a:lnTo>
                <a:cubicBezTo>
                  <a:pt x="17161" y="15152"/>
                  <a:pt x="17203" y="14356"/>
                  <a:pt x="17203" y="13465"/>
                </a:cubicBezTo>
                <a:lnTo>
                  <a:pt x="17203" y="10980"/>
                </a:lnTo>
                <a:lnTo>
                  <a:pt x="20354" y="13244"/>
                </a:lnTo>
                <a:lnTo>
                  <a:pt x="20354" y="17889"/>
                </a:lnTo>
                <a:close/>
                <a:moveTo>
                  <a:pt x="21437" y="12852"/>
                </a:moveTo>
                <a:lnTo>
                  <a:pt x="17216" y="9819"/>
                </a:lnTo>
                <a:lnTo>
                  <a:pt x="17203" y="9827"/>
                </a:lnTo>
                <a:lnTo>
                  <a:pt x="17203" y="6961"/>
                </a:lnTo>
                <a:lnTo>
                  <a:pt x="16036" y="6961"/>
                </a:lnTo>
                <a:lnTo>
                  <a:pt x="16036" y="13465"/>
                </a:lnTo>
                <a:cubicBezTo>
                  <a:pt x="16036" y="16265"/>
                  <a:pt x="15460" y="16909"/>
                  <a:pt x="12953" y="16909"/>
                </a:cubicBezTo>
                <a:cubicBezTo>
                  <a:pt x="12612" y="16909"/>
                  <a:pt x="12336" y="17080"/>
                  <a:pt x="12336" y="17291"/>
                </a:cubicBezTo>
                <a:lnTo>
                  <a:pt x="12336" y="18822"/>
                </a:lnTo>
                <a:lnTo>
                  <a:pt x="13502" y="18822"/>
                </a:lnTo>
                <a:lnTo>
                  <a:pt x="13502" y="17659"/>
                </a:lnTo>
                <a:cubicBezTo>
                  <a:pt x="15030" y="17581"/>
                  <a:pt x="15928" y="17199"/>
                  <a:pt x="16458" y="16596"/>
                </a:cubicBezTo>
                <a:lnTo>
                  <a:pt x="20539" y="19071"/>
                </a:lnTo>
                <a:cubicBezTo>
                  <a:pt x="20657" y="19143"/>
                  <a:pt x="20813" y="19180"/>
                  <a:pt x="20970" y="19180"/>
                </a:cubicBezTo>
                <a:cubicBezTo>
                  <a:pt x="21051" y="19180"/>
                  <a:pt x="21132" y="19171"/>
                  <a:pt x="21210" y="19150"/>
                </a:cubicBezTo>
                <a:cubicBezTo>
                  <a:pt x="21438" y="19091"/>
                  <a:pt x="21587" y="18952"/>
                  <a:pt x="21587" y="18798"/>
                </a:cubicBezTo>
                <a:lnTo>
                  <a:pt x="21587" y="13102"/>
                </a:lnTo>
                <a:cubicBezTo>
                  <a:pt x="21587" y="13010"/>
                  <a:pt x="21534" y="12921"/>
                  <a:pt x="21437" y="12852"/>
                </a:cubicBezTo>
                <a:close/>
                <a:moveTo>
                  <a:pt x="1167" y="17889"/>
                </a:moveTo>
                <a:lnTo>
                  <a:pt x="1167" y="13244"/>
                </a:lnTo>
                <a:lnTo>
                  <a:pt x="4318" y="10980"/>
                </a:lnTo>
                <a:lnTo>
                  <a:pt x="4318" y="13465"/>
                </a:lnTo>
                <a:cubicBezTo>
                  <a:pt x="4318" y="14356"/>
                  <a:pt x="4361" y="15152"/>
                  <a:pt x="4601" y="15806"/>
                </a:cubicBezTo>
                <a:lnTo>
                  <a:pt x="1167" y="17889"/>
                </a:lnTo>
                <a:close/>
                <a:moveTo>
                  <a:pt x="8019" y="17659"/>
                </a:moveTo>
                <a:lnTo>
                  <a:pt x="8019" y="18822"/>
                </a:lnTo>
                <a:lnTo>
                  <a:pt x="9252" y="18822"/>
                </a:lnTo>
                <a:lnTo>
                  <a:pt x="9252" y="17291"/>
                </a:lnTo>
                <a:cubicBezTo>
                  <a:pt x="9252" y="17080"/>
                  <a:pt x="8977" y="16909"/>
                  <a:pt x="8636" y="16909"/>
                </a:cubicBezTo>
                <a:cubicBezTo>
                  <a:pt x="6128" y="16909"/>
                  <a:pt x="5552" y="16265"/>
                  <a:pt x="5552" y="13465"/>
                </a:cubicBezTo>
                <a:lnTo>
                  <a:pt x="5552" y="6961"/>
                </a:lnTo>
                <a:lnTo>
                  <a:pt x="4318" y="6961"/>
                </a:lnTo>
                <a:lnTo>
                  <a:pt x="4318" y="9827"/>
                </a:lnTo>
                <a:lnTo>
                  <a:pt x="4305" y="9819"/>
                </a:lnTo>
                <a:lnTo>
                  <a:pt x="84" y="12852"/>
                </a:lnTo>
                <a:cubicBezTo>
                  <a:pt x="-13" y="12921"/>
                  <a:pt x="1" y="13010"/>
                  <a:pt x="1" y="13102"/>
                </a:cubicBezTo>
                <a:lnTo>
                  <a:pt x="1" y="18798"/>
                </a:lnTo>
                <a:cubicBezTo>
                  <a:pt x="1" y="18952"/>
                  <a:pt x="83" y="19091"/>
                  <a:pt x="311" y="19150"/>
                </a:cubicBezTo>
                <a:cubicBezTo>
                  <a:pt x="389" y="19171"/>
                  <a:pt x="470" y="19180"/>
                  <a:pt x="551" y="19180"/>
                </a:cubicBezTo>
                <a:cubicBezTo>
                  <a:pt x="709" y="19180"/>
                  <a:pt x="865" y="19143"/>
                  <a:pt x="982" y="19071"/>
                </a:cubicBezTo>
                <a:lnTo>
                  <a:pt x="5063" y="16596"/>
                </a:lnTo>
                <a:cubicBezTo>
                  <a:pt x="5593" y="17199"/>
                  <a:pt x="6492" y="17581"/>
                  <a:pt x="8019" y="17659"/>
                </a:cubicBezTo>
                <a:close/>
                <a:moveTo>
                  <a:pt x="8019" y="12298"/>
                </a:moveTo>
                <a:lnTo>
                  <a:pt x="8019" y="10866"/>
                </a:lnTo>
                <a:lnTo>
                  <a:pt x="9869" y="11345"/>
                </a:lnTo>
                <a:lnTo>
                  <a:pt x="9869" y="12960"/>
                </a:lnTo>
                <a:lnTo>
                  <a:pt x="8019" y="12298"/>
                </a:lnTo>
                <a:close/>
                <a:moveTo>
                  <a:pt x="10794" y="9315"/>
                </a:moveTo>
                <a:lnTo>
                  <a:pt x="13033" y="10118"/>
                </a:lnTo>
                <a:lnTo>
                  <a:pt x="10784" y="10752"/>
                </a:lnTo>
                <a:lnTo>
                  <a:pt x="8460" y="10152"/>
                </a:lnTo>
                <a:lnTo>
                  <a:pt x="10794" y="9315"/>
                </a:lnTo>
                <a:close/>
                <a:moveTo>
                  <a:pt x="11102" y="13182"/>
                </a:moveTo>
                <a:lnTo>
                  <a:pt x="11102" y="11503"/>
                </a:lnTo>
                <a:lnTo>
                  <a:pt x="13569" y="10807"/>
                </a:lnTo>
                <a:lnTo>
                  <a:pt x="13569" y="12298"/>
                </a:lnTo>
                <a:lnTo>
                  <a:pt x="11102" y="13182"/>
                </a:lnTo>
                <a:close/>
                <a:moveTo>
                  <a:pt x="9879" y="13848"/>
                </a:moveTo>
                <a:lnTo>
                  <a:pt x="10486" y="14065"/>
                </a:lnTo>
                <a:cubicBezTo>
                  <a:pt x="10581" y="14099"/>
                  <a:pt x="10688" y="14116"/>
                  <a:pt x="10794" y="14116"/>
                </a:cubicBezTo>
                <a:cubicBezTo>
                  <a:pt x="10901" y="14116"/>
                  <a:pt x="11007" y="14099"/>
                  <a:pt x="11102" y="14065"/>
                </a:cubicBezTo>
                <a:lnTo>
                  <a:pt x="14495" y="12850"/>
                </a:lnTo>
                <a:cubicBezTo>
                  <a:pt x="14686" y="12782"/>
                  <a:pt x="14803" y="12655"/>
                  <a:pt x="14803" y="12519"/>
                </a:cubicBezTo>
                <a:lnTo>
                  <a:pt x="14803" y="10089"/>
                </a:lnTo>
                <a:cubicBezTo>
                  <a:pt x="14803" y="9952"/>
                  <a:pt x="14686" y="9826"/>
                  <a:pt x="14495" y="9757"/>
                </a:cubicBezTo>
                <a:lnTo>
                  <a:pt x="11102" y="8542"/>
                </a:lnTo>
                <a:cubicBezTo>
                  <a:pt x="10913" y="8474"/>
                  <a:pt x="10676" y="8474"/>
                  <a:pt x="10486" y="8542"/>
                </a:cubicBezTo>
                <a:lnTo>
                  <a:pt x="7094" y="9757"/>
                </a:lnTo>
                <a:cubicBezTo>
                  <a:pt x="6903" y="9826"/>
                  <a:pt x="6785" y="9952"/>
                  <a:pt x="6785" y="10089"/>
                </a:cubicBezTo>
                <a:lnTo>
                  <a:pt x="6785" y="12519"/>
                </a:lnTo>
                <a:cubicBezTo>
                  <a:pt x="6785" y="12655"/>
                  <a:pt x="6903" y="12782"/>
                  <a:pt x="7094" y="12850"/>
                </a:cubicBezTo>
                <a:lnTo>
                  <a:pt x="9869" y="13844"/>
                </a:lnTo>
                <a:lnTo>
                  <a:pt x="9869" y="13848"/>
                </a:lnTo>
                <a:lnTo>
                  <a:pt x="9879" y="138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3" name="Google Shape;1403;g2ce3f88fed4_5_1515"/>
          <p:cNvSpPr txBox="1"/>
          <p:nvPr/>
        </p:nvSpPr>
        <p:spPr>
          <a:xfrm>
            <a:off x="6626869" y="1507553"/>
            <a:ext cx="2154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Rekognition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04" name="Google Shape;1404;g2ce3f88fed4_5_1515"/>
          <p:cNvSpPr txBox="1"/>
          <p:nvPr/>
        </p:nvSpPr>
        <p:spPr>
          <a:xfrm>
            <a:off x="8725093" y="3504926"/>
            <a:ext cx="1641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Kendra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5" name="Google Shape;1405;g2ce3f88fed4_5_1515"/>
          <p:cNvSpPr txBox="1"/>
          <p:nvPr/>
        </p:nvSpPr>
        <p:spPr>
          <a:xfrm>
            <a:off x="2273808" y="3504926"/>
            <a:ext cx="13845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Contact Lens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6" name="Google Shape;1406;g2ce3f88fed4_5_1515"/>
          <p:cNvSpPr txBox="1"/>
          <p:nvPr/>
        </p:nvSpPr>
        <p:spPr>
          <a:xfrm>
            <a:off x="7822867" y="5698066"/>
            <a:ext cx="16412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Ground Truth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07" name="Google Shape;1407;g2ce3f88fed4_5_1515"/>
          <p:cNvSpPr txBox="1"/>
          <p:nvPr/>
        </p:nvSpPr>
        <p:spPr>
          <a:xfrm>
            <a:off x="2885440" y="5698066"/>
            <a:ext cx="16060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Elastic Inference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ce3f88fed4_5_154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트리 구조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13" name="Google Shape;1413;g2ce3f88fed4_5_1543"/>
          <p:cNvSpPr/>
          <p:nvPr/>
        </p:nvSpPr>
        <p:spPr>
          <a:xfrm>
            <a:off x="4424843" y="3879807"/>
            <a:ext cx="599994" cy="576473"/>
          </a:xfrm>
          <a:custGeom>
            <a:avLst/>
            <a:gdLst/>
            <a:ahLst/>
            <a:cxnLst/>
            <a:rect l="l" t="t" r="r" b="b"/>
            <a:pathLst>
              <a:path w="21185" h="21354" extrusionOk="0">
                <a:moveTo>
                  <a:pt x="15369" y="15906"/>
                </a:moveTo>
                <a:lnTo>
                  <a:pt x="18277" y="15906"/>
                </a:lnTo>
                <a:lnTo>
                  <a:pt x="18277" y="15034"/>
                </a:lnTo>
                <a:lnTo>
                  <a:pt x="15369" y="15034"/>
                </a:lnTo>
                <a:lnTo>
                  <a:pt x="15369" y="15906"/>
                </a:lnTo>
                <a:close/>
                <a:moveTo>
                  <a:pt x="11630" y="15906"/>
                </a:moveTo>
                <a:lnTo>
                  <a:pt x="14538" y="15906"/>
                </a:lnTo>
                <a:lnTo>
                  <a:pt x="14538" y="15034"/>
                </a:lnTo>
                <a:lnTo>
                  <a:pt x="11630" y="15034"/>
                </a:lnTo>
                <a:lnTo>
                  <a:pt x="11630" y="15906"/>
                </a:lnTo>
                <a:close/>
                <a:moveTo>
                  <a:pt x="7892" y="15906"/>
                </a:moveTo>
                <a:lnTo>
                  <a:pt x="10800" y="15906"/>
                </a:lnTo>
                <a:lnTo>
                  <a:pt x="10800" y="15034"/>
                </a:lnTo>
                <a:lnTo>
                  <a:pt x="7892" y="15034"/>
                </a:lnTo>
                <a:lnTo>
                  <a:pt x="7892" y="15906"/>
                </a:lnTo>
                <a:close/>
                <a:moveTo>
                  <a:pt x="12461" y="12419"/>
                </a:moveTo>
                <a:cubicBezTo>
                  <a:pt x="12461" y="11939"/>
                  <a:pt x="12834" y="11548"/>
                  <a:pt x="13292" y="11548"/>
                </a:cubicBezTo>
                <a:cubicBezTo>
                  <a:pt x="13750" y="11548"/>
                  <a:pt x="14123" y="11939"/>
                  <a:pt x="14123" y="12419"/>
                </a:cubicBezTo>
                <a:cubicBezTo>
                  <a:pt x="14123" y="12900"/>
                  <a:pt x="13750" y="13291"/>
                  <a:pt x="13292" y="13291"/>
                </a:cubicBezTo>
                <a:cubicBezTo>
                  <a:pt x="12834" y="13291"/>
                  <a:pt x="12461" y="12900"/>
                  <a:pt x="12461" y="12419"/>
                </a:cubicBezTo>
                <a:close/>
                <a:moveTo>
                  <a:pt x="14954" y="12419"/>
                </a:moveTo>
                <a:cubicBezTo>
                  <a:pt x="14954" y="11458"/>
                  <a:pt x="14209" y="10676"/>
                  <a:pt x="13292" y="10676"/>
                </a:cubicBezTo>
                <a:cubicBezTo>
                  <a:pt x="12376" y="10676"/>
                  <a:pt x="11630" y="11458"/>
                  <a:pt x="11630" y="12419"/>
                </a:cubicBezTo>
                <a:cubicBezTo>
                  <a:pt x="11630" y="13381"/>
                  <a:pt x="12376" y="14163"/>
                  <a:pt x="13292" y="14163"/>
                </a:cubicBezTo>
                <a:cubicBezTo>
                  <a:pt x="14209" y="14163"/>
                  <a:pt x="14954" y="13381"/>
                  <a:pt x="14954" y="12419"/>
                </a:cubicBezTo>
                <a:close/>
                <a:moveTo>
                  <a:pt x="9138" y="11548"/>
                </a:moveTo>
                <a:cubicBezTo>
                  <a:pt x="9596" y="11548"/>
                  <a:pt x="9969" y="11939"/>
                  <a:pt x="9969" y="12419"/>
                </a:cubicBezTo>
                <a:cubicBezTo>
                  <a:pt x="9969" y="12900"/>
                  <a:pt x="9596" y="13291"/>
                  <a:pt x="9138" y="13291"/>
                </a:cubicBezTo>
                <a:cubicBezTo>
                  <a:pt x="8680" y="13291"/>
                  <a:pt x="8307" y="12900"/>
                  <a:pt x="8307" y="12419"/>
                </a:cubicBezTo>
                <a:cubicBezTo>
                  <a:pt x="8307" y="11939"/>
                  <a:pt x="8680" y="11548"/>
                  <a:pt x="9138" y="11548"/>
                </a:cubicBezTo>
                <a:close/>
                <a:moveTo>
                  <a:pt x="9138" y="14163"/>
                </a:moveTo>
                <a:cubicBezTo>
                  <a:pt x="10055" y="14163"/>
                  <a:pt x="10800" y="13381"/>
                  <a:pt x="10800" y="12419"/>
                </a:cubicBezTo>
                <a:cubicBezTo>
                  <a:pt x="10800" y="11458"/>
                  <a:pt x="10055" y="10676"/>
                  <a:pt x="9138" y="10676"/>
                </a:cubicBezTo>
                <a:cubicBezTo>
                  <a:pt x="8221" y="10676"/>
                  <a:pt x="7476" y="11458"/>
                  <a:pt x="7476" y="12419"/>
                </a:cubicBezTo>
                <a:cubicBezTo>
                  <a:pt x="7476" y="13381"/>
                  <a:pt x="8221" y="14163"/>
                  <a:pt x="9138" y="14163"/>
                </a:cubicBezTo>
                <a:close/>
                <a:moveTo>
                  <a:pt x="21185" y="7625"/>
                </a:moveTo>
                <a:lnTo>
                  <a:pt x="21185" y="17649"/>
                </a:lnTo>
                <a:cubicBezTo>
                  <a:pt x="21185" y="17890"/>
                  <a:pt x="20999" y="18085"/>
                  <a:pt x="20770" y="18085"/>
                </a:cubicBezTo>
                <a:lnTo>
                  <a:pt x="7892" y="18085"/>
                </a:lnTo>
                <a:lnTo>
                  <a:pt x="7892" y="17214"/>
                </a:lnTo>
                <a:lnTo>
                  <a:pt x="20354" y="17214"/>
                </a:lnTo>
                <a:lnTo>
                  <a:pt x="20354" y="8061"/>
                </a:lnTo>
                <a:lnTo>
                  <a:pt x="11215" y="8061"/>
                </a:lnTo>
                <a:lnTo>
                  <a:pt x="11215" y="7189"/>
                </a:lnTo>
                <a:lnTo>
                  <a:pt x="20770" y="7189"/>
                </a:lnTo>
                <a:cubicBezTo>
                  <a:pt x="20999" y="7189"/>
                  <a:pt x="21185" y="7385"/>
                  <a:pt x="21185" y="7625"/>
                </a:cubicBezTo>
                <a:close/>
                <a:moveTo>
                  <a:pt x="6520" y="9825"/>
                </a:moveTo>
                <a:cubicBezTo>
                  <a:pt x="6348" y="9882"/>
                  <a:pt x="6230" y="10050"/>
                  <a:pt x="6230" y="10240"/>
                </a:cubicBezTo>
                <a:lnTo>
                  <a:pt x="6230" y="19410"/>
                </a:lnTo>
                <a:lnTo>
                  <a:pt x="5233" y="20307"/>
                </a:lnTo>
                <a:lnTo>
                  <a:pt x="4153" y="19011"/>
                </a:lnTo>
                <a:lnTo>
                  <a:pt x="4153" y="17867"/>
                </a:lnTo>
                <a:cubicBezTo>
                  <a:pt x="4153" y="17752"/>
                  <a:pt x="4109" y="17641"/>
                  <a:pt x="4031" y="17559"/>
                </a:cubicBezTo>
                <a:lnTo>
                  <a:pt x="3079" y="16560"/>
                </a:lnTo>
                <a:lnTo>
                  <a:pt x="4031" y="15560"/>
                </a:lnTo>
                <a:cubicBezTo>
                  <a:pt x="4109" y="15479"/>
                  <a:pt x="4153" y="15368"/>
                  <a:pt x="4153" y="15252"/>
                </a:cubicBezTo>
                <a:lnTo>
                  <a:pt x="4153" y="14381"/>
                </a:lnTo>
                <a:cubicBezTo>
                  <a:pt x="4153" y="14265"/>
                  <a:pt x="4109" y="14154"/>
                  <a:pt x="4031" y="14073"/>
                </a:cubicBezTo>
                <a:lnTo>
                  <a:pt x="3079" y="13073"/>
                </a:lnTo>
                <a:lnTo>
                  <a:pt x="4031" y="12074"/>
                </a:lnTo>
                <a:cubicBezTo>
                  <a:pt x="4109" y="11992"/>
                  <a:pt x="4153" y="11881"/>
                  <a:pt x="4153" y="11766"/>
                </a:cubicBezTo>
                <a:lnTo>
                  <a:pt x="4153" y="10245"/>
                </a:lnTo>
                <a:cubicBezTo>
                  <a:pt x="4153" y="10055"/>
                  <a:pt x="4036" y="9886"/>
                  <a:pt x="3863" y="9829"/>
                </a:cubicBezTo>
                <a:cubicBezTo>
                  <a:pt x="1727" y="9119"/>
                  <a:pt x="464" y="6814"/>
                  <a:pt x="926" y="4467"/>
                </a:cubicBezTo>
                <a:cubicBezTo>
                  <a:pt x="1260" y="2776"/>
                  <a:pt x="2499" y="1420"/>
                  <a:pt x="4084" y="1012"/>
                </a:cubicBezTo>
                <a:cubicBezTo>
                  <a:pt x="5434" y="665"/>
                  <a:pt x="6818" y="969"/>
                  <a:pt x="7881" y="1843"/>
                </a:cubicBezTo>
                <a:cubicBezTo>
                  <a:pt x="8944" y="2718"/>
                  <a:pt x="9553" y="4031"/>
                  <a:pt x="9553" y="5446"/>
                </a:cubicBezTo>
                <a:cubicBezTo>
                  <a:pt x="9553" y="7430"/>
                  <a:pt x="8306" y="9231"/>
                  <a:pt x="6520" y="9825"/>
                </a:cubicBezTo>
                <a:close/>
                <a:moveTo>
                  <a:pt x="10384" y="5446"/>
                </a:moveTo>
                <a:cubicBezTo>
                  <a:pt x="10384" y="3762"/>
                  <a:pt x="9659" y="2199"/>
                  <a:pt x="8394" y="1157"/>
                </a:cubicBezTo>
                <a:cubicBezTo>
                  <a:pt x="7129" y="116"/>
                  <a:pt x="5487" y="-246"/>
                  <a:pt x="3886" y="166"/>
                </a:cubicBezTo>
                <a:cubicBezTo>
                  <a:pt x="1991" y="653"/>
                  <a:pt x="511" y="2272"/>
                  <a:pt x="113" y="4290"/>
                </a:cubicBezTo>
                <a:lnTo>
                  <a:pt x="113" y="4291"/>
                </a:lnTo>
                <a:cubicBezTo>
                  <a:pt x="-415" y="6969"/>
                  <a:pt x="955" y="9603"/>
                  <a:pt x="3322" y="10554"/>
                </a:cubicBezTo>
                <a:lnTo>
                  <a:pt x="3322" y="11585"/>
                </a:lnTo>
                <a:lnTo>
                  <a:pt x="2198" y="12765"/>
                </a:lnTo>
                <a:cubicBezTo>
                  <a:pt x="2036" y="12935"/>
                  <a:pt x="2036" y="13211"/>
                  <a:pt x="2198" y="13381"/>
                </a:cubicBezTo>
                <a:lnTo>
                  <a:pt x="3322" y="14561"/>
                </a:lnTo>
                <a:lnTo>
                  <a:pt x="3322" y="15072"/>
                </a:lnTo>
                <a:lnTo>
                  <a:pt x="2198" y="16252"/>
                </a:lnTo>
                <a:cubicBezTo>
                  <a:pt x="2036" y="16422"/>
                  <a:pt x="2036" y="16698"/>
                  <a:pt x="2198" y="16868"/>
                </a:cubicBezTo>
                <a:lnTo>
                  <a:pt x="3322" y="18048"/>
                </a:lnTo>
                <a:lnTo>
                  <a:pt x="3322" y="19175"/>
                </a:lnTo>
                <a:cubicBezTo>
                  <a:pt x="3322" y="19280"/>
                  <a:pt x="3359" y="19382"/>
                  <a:pt x="3425" y="19462"/>
                </a:cubicBezTo>
                <a:lnTo>
                  <a:pt x="4879" y="21205"/>
                </a:lnTo>
                <a:cubicBezTo>
                  <a:pt x="4961" y="21303"/>
                  <a:pt x="5076" y="21354"/>
                  <a:pt x="5191" y="21354"/>
                </a:cubicBezTo>
                <a:cubicBezTo>
                  <a:pt x="5287" y="21354"/>
                  <a:pt x="5383" y="21320"/>
                  <a:pt x="5462" y="21249"/>
                </a:cubicBezTo>
                <a:lnTo>
                  <a:pt x="6916" y="19941"/>
                </a:lnTo>
                <a:cubicBezTo>
                  <a:pt x="7008" y="19859"/>
                  <a:pt x="7061" y="19738"/>
                  <a:pt x="7061" y="19611"/>
                </a:cubicBezTo>
                <a:lnTo>
                  <a:pt x="7061" y="10549"/>
                </a:lnTo>
                <a:cubicBezTo>
                  <a:pt x="9032" y="9750"/>
                  <a:pt x="10384" y="7698"/>
                  <a:pt x="10384" y="5446"/>
                </a:cubicBezTo>
                <a:close/>
                <a:moveTo>
                  <a:pt x="5191" y="6479"/>
                </a:moveTo>
                <a:cubicBezTo>
                  <a:pt x="4619" y="6479"/>
                  <a:pt x="4153" y="5990"/>
                  <a:pt x="4153" y="5389"/>
                </a:cubicBezTo>
                <a:cubicBezTo>
                  <a:pt x="4153" y="4789"/>
                  <a:pt x="4619" y="4300"/>
                  <a:pt x="5191" y="4300"/>
                </a:cubicBezTo>
                <a:cubicBezTo>
                  <a:pt x="5764" y="4300"/>
                  <a:pt x="6230" y="4789"/>
                  <a:pt x="6230" y="5389"/>
                </a:cubicBezTo>
                <a:cubicBezTo>
                  <a:pt x="6230" y="5990"/>
                  <a:pt x="5764" y="6479"/>
                  <a:pt x="5191" y="6479"/>
                </a:cubicBezTo>
                <a:close/>
                <a:moveTo>
                  <a:pt x="5191" y="3428"/>
                </a:moveTo>
                <a:cubicBezTo>
                  <a:pt x="4161" y="3428"/>
                  <a:pt x="3322" y="4308"/>
                  <a:pt x="3322" y="5389"/>
                </a:cubicBezTo>
                <a:cubicBezTo>
                  <a:pt x="3322" y="6471"/>
                  <a:pt x="4161" y="7351"/>
                  <a:pt x="5191" y="7351"/>
                </a:cubicBezTo>
                <a:cubicBezTo>
                  <a:pt x="6223" y="7351"/>
                  <a:pt x="7061" y="6471"/>
                  <a:pt x="7061" y="5389"/>
                </a:cubicBezTo>
                <a:cubicBezTo>
                  <a:pt x="7061" y="4308"/>
                  <a:pt x="6223" y="3428"/>
                  <a:pt x="5191" y="34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4" name="Google Shape;1414;g2ce3f88fed4_5_1543"/>
          <p:cNvSpPr/>
          <p:nvPr/>
        </p:nvSpPr>
        <p:spPr>
          <a:xfrm>
            <a:off x="1596834" y="3868042"/>
            <a:ext cx="599989" cy="600002"/>
          </a:xfrm>
          <a:custGeom>
            <a:avLst/>
            <a:gdLst/>
            <a:ahLst/>
            <a:cxnLst/>
            <a:rect l="l" t="t" r="r" b="b"/>
            <a:pathLst>
              <a:path w="21545" h="21600" extrusionOk="0">
                <a:moveTo>
                  <a:pt x="20516" y="18639"/>
                </a:moveTo>
                <a:lnTo>
                  <a:pt x="15356" y="13603"/>
                </a:lnTo>
                <a:cubicBezTo>
                  <a:pt x="14851" y="14287"/>
                  <a:pt x="14247" y="14893"/>
                  <a:pt x="13564" y="15400"/>
                </a:cubicBezTo>
                <a:lnTo>
                  <a:pt x="18599" y="20568"/>
                </a:lnTo>
                <a:cubicBezTo>
                  <a:pt x="18849" y="20818"/>
                  <a:pt x="19145" y="20839"/>
                  <a:pt x="19349" y="20813"/>
                </a:cubicBezTo>
                <a:cubicBezTo>
                  <a:pt x="19662" y="20773"/>
                  <a:pt x="19986" y="20599"/>
                  <a:pt x="20263" y="20321"/>
                </a:cubicBezTo>
                <a:cubicBezTo>
                  <a:pt x="20541" y="20042"/>
                  <a:pt x="20717" y="19714"/>
                  <a:pt x="20759" y="19397"/>
                </a:cubicBezTo>
                <a:cubicBezTo>
                  <a:pt x="20787" y="19190"/>
                  <a:pt x="20767" y="18890"/>
                  <a:pt x="20516" y="18639"/>
                </a:cubicBezTo>
                <a:close/>
                <a:moveTo>
                  <a:pt x="8512" y="16294"/>
                </a:moveTo>
                <a:cubicBezTo>
                  <a:pt x="12777" y="16294"/>
                  <a:pt x="16247" y="12814"/>
                  <a:pt x="16247" y="8536"/>
                </a:cubicBezTo>
                <a:cubicBezTo>
                  <a:pt x="16247" y="4258"/>
                  <a:pt x="12777" y="778"/>
                  <a:pt x="8512" y="778"/>
                </a:cubicBezTo>
                <a:cubicBezTo>
                  <a:pt x="4246" y="778"/>
                  <a:pt x="776" y="4258"/>
                  <a:pt x="776" y="8536"/>
                </a:cubicBezTo>
                <a:cubicBezTo>
                  <a:pt x="776" y="12814"/>
                  <a:pt x="4246" y="16294"/>
                  <a:pt x="8512" y="16294"/>
                </a:cubicBezTo>
                <a:close/>
                <a:moveTo>
                  <a:pt x="21528" y="19500"/>
                </a:moveTo>
                <a:cubicBezTo>
                  <a:pt x="21463" y="19986"/>
                  <a:pt x="21209" y="20473"/>
                  <a:pt x="20811" y="20871"/>
                </a:cubicBezTo>
                <a:cubicBezTo>
                  <a:pt x="20413" y="21270"/>
                  <a:pt x="19929" y="21524"/>
                  <a:pt x="19447" y="21585"/>
                </a:cubicBezTo>
                <a:cubicBezTo>
                  <a:pt x="19369" y="21595"/>
                  <a:pt x="19293" y="21600"/>
                  <a:pt x="19216" y="21600"/>
                </a:cubicBezTo>
                <a:cubicBezTo>
                  <a:pt x="18772" y="21600"/>
                  <a:pt x="18364" y="21432"/>
                  <a:pt x="18048" y="21115"/>
                </a:cubicBezTo>
                <a:lnTo>
                  <a:pt x="12910" y="15841"/>
                </a:lnTo>
                <a:cubicBezTo>
                  <a:pt x="11625" y="16622"/>
                  <a:pt x="10120" y="17072"/>
                  <a:pt x="8512" y="17072"/>
                </a:cubicBezTo>
                <a:cubicBezTo>
                  <a:pt x="3818" y="17072"/>
                  <a:pt x="0" y="13243"/>
                  <a:pt x="0" y="8536"/>
                </a:cubicBezTo>
                <a:cubicBezTo>
                  <a:pt x="0" y="3829"/>
                  <a:pt x="3818" y="0"/>
                  <a:pt x="8512" y="0"/>
                </a:cubicBezTo>
                <a:cubicBezTo>
                  <a:pt x="13205" y="0"/>
                  <a:pt x="17023" y="3829"/>
                  <a:pt x="17023" y="8536"/>
                </a:cubicBezTo>
                <a:cubicBezTo>
                  <a:pt x="17023" y="10149"/>
                  <a:pt x="16575" y="11658"/>
                  <a:pt x="15796" y="12946"/>
                </a:cubicBezTo>
                <a:lnTo>
                  <a:pt x="21061" y="18085"/>
                </a:lnTo>
                <a:cubicBezTo>
                  <a:pt x="21436" y="18460"/>
                  <a:pt x="21600" y="18962"/>
                  <a:pt x="21528" y="19500"/>
                </a:cubicBezTo>
                <a:close/>
                <a:moveTo>
                  <a:pt x="13943" y="8536"/>
                </a:moveTo>
                <a:cubicBezTo>
                  <a:pt x="13943" y="5482"/>
                  <a:pt x="11557" y="3090"/>
                  <a:pt x="8512" y="3090"/>
                </a:cubicBezTo>
                <a:cubicBezTo>
                  <a:pt x="5466" y="3090"/>
                  <a:pt x="3081" y="5482"/>
                  <a:pt x="3081" y="8536"/>
                </a:cubicBezTo>
                <a:cubicBezTo>
                  <a:pt x="3081" y="11590"/>
                  <a:pt x="5466" y="13983"/>
                  <a:pt x="8512" y="13983"/>
                </a:cubicBezTo>
                <a:cubicBezTo>
                  <a:pt x="11557" y="13983"/>
                  <a:pt x="13943" y="11590"/>
                  <a:pt x="13943" y="8536"/>
                </a:cubicBezTo>
                <a:close/>
                <a:moveTo>
                  <a:pt x="14718" y="8536"/>
                </a:moveTo>
                <a:cubicBezTo>
                  <a:pt x="14718" y="12027"/>
                  <a:pt x="11992" y="14761"/>
                  <a:pt x="8512" y="14761"/>
                </a:cubicBezTo>
                <a:cubicBezTo>
                  <a:pt x="5031" y="14761"/>
                  <a:pt x="2305" y="12027"/>
                  <a:pt x="2305" y="8536"/>
                </a:cubicBezTo>
                <a:cubicBezTo>
                  <a:pt x="2305" y="5046"/>
                  <a:pt x="5031" y="2312"/>
                  <a:pt x="8512" y="2312"/>
                </a:cubicBezTo>
                <a:cubicBezTo>
                  <a:pt x="11992" y="2312"/>
                  <a:pt x="14718" y="5046"/>
                  <a:pt x="14718" y="8536"/>
                </a:cubicBezTo>
                <a:close/>
                <a:moveTo>
                  <a:pt x="6117" y="9633"/>
                </a:moveTo>
                <a:lnTo>
                  <a:pt x="5342" y="9633"/>
                </a:lnTo>
                <a:lnTo>
                  <a:pt x="5342" y="11578"/>
                </a:lnTo>
                <a:lnTo>
                  <a:pt x="7281" y="11578"/>
                </a:lnTo>
                <a:lnTo>
                  <a:pt x="7281" y="10800"/>
                </a:lnTo>
                <a:lnTo>
                  <a:pt x="6117" y="10800"/>
                </a:lnTo>
                <a:lnTo>
                  <a:pt x="6117" y="9633"/>
                </a:lnTo>
                <a:close/>
                <a:moveTo>
                  <a:pt x="5342" y="7299"/>
                </a:moveTo>
                <a:lnTo>
                  <a:pt x="6117" y="7299"/>
                </a:lnTo>
                <a:lnTo>
                  <a:pt x="6117" y="6132"/>
                </a:lnTo>
                <a:lnTo>
                  <a:pt x="7281" y="6132"/>
                </a:lnTo>
                <a:lnTo>
                  <a:pt x="7281" y="5354"/>
                </a:lnTo>
                <a:lnTo>
                  <a:pt x="5342" y="5354"/>
                </a:lnTo>
                <a:lnTo>
                  <a:pt x="5342" y="7299"/>
                </a:lnTo>
                <a:close/>
                <a:moveTo>
                  <a:pt x="9609" y="6132"/>
                </a:moveTo>
                <a:lnTo>
                  <a:pt x="10772" y="6132"/>
                </a:lnTo>
                <a:lnTo>
                  <a:pt x="10772" y="7299"/>
                </a:lnTo>
                <a:lnTo>
                  <a:pt x="11548" y="7299"/>
                </a:lnTo>
                <a:lnTo>
                  <a:pt x="11548" y="5354"/>
                </a:lnTo>
                <a:lnTo>
                  <a:pt x="9609" y="5354"/>
                </a:lnTo>
                <a:lnTo>
                  <a:pt x="9609" y="6132"/>
                </a:lnTo>
                <a:close/>
                <a:moveTo>
                  <a:pt x="10772" y="9633"/>
                </a:moveTo>
                <a:lnTo>
                  <a:pt x="11548" y="9633"/>
                </a:lnTo>
                <a:lnTo>
                  <a:pt x="11548" y="11578"/>
                </a:lnTo>
                <a:lnTo>
                  <a:pt x="9609" y="11578"/>
                </a:lnTo>
                <a:lnTo>
                  <a:pt x="9609" y="10800"/>
                </a:lnTo>
                <a:lnTo>
                  <a:pt x="10772" y="10800"/>
                </a:lnTo>
                <a:lnTo>
                  <a:pt x="10772" y="96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5" name="Google Shape;1415;g2ce3f88fed4_5_1543"/>
          <p:cNvSpPr/>
          <p:nvPr/>
        </p:nvSpPr>
        <p:spPr>
          <a:xfrm>
            <a:off x="7252857" y="3868042"/>
            <a:ext cx="600002" cy="600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885" y="7530"/>
                </a:moveTo>
                <a:cubicBezTo>
                  <a:pt x="14661" y="7754"/>
                  <a:pt x="14296" y="7756"/>
                  <a:pt x="14070" y="7533"/>
                </a:cubicBezTo>
                <a:lnTo>
                  <a:pt x="12614" y="6095"/>
                </a:lnTo>
                <a:cubicBezTo>
                  <a:pt x="12503" y="5986"/>
                  <a:pt x="12338" y="5954"/>
                  <a:pt x="12194" y="6013"/>
                </a:cubicBezTo>
                <a:cubicBezTo>
                  <a:pt x="12050" y="6073"/>
                  <a:pt x="11957" y="6213"/>
                  <a:pt x="11957" y="6369"/>
                </a:cubicBezTo>
                <a:lnTo>
                  <a:pt x="11957" y="14657"/>
                </a:lnTo>
                <a:cubicBezTo>
                  <a:pt x="11957" y="16146"/>
                  <a:pt x="10746" y="17357"/>
                  <a:pt x="9257" y="17357"/>
                </a:cubicBezTo>
                <a:cubicBezTo>
                  <a:pt x="7769" y="17357"/>
                  <a:pt x="6557" y="16146"/>
                  <a:pt x="6557" y="14657"/>
                </a:cubicBezTo>
                <a:cubicBezTo>
                  <a:pt x="6557" y="13168"/>
                  <a:pt x="7769" y="11957"/>
                  <a:pt x="9257" y="11957"/>
                </a:cubicBezTo>
                <a:cubicBezTo>
                  <a:pt x="9605" y="11957"/>
                  <a:pt x="9945" y="12023"/>
                  <a:pt x="10269" y="12155"/>
                </a:cubicBezTo>
                <a:cubicBezTo>
                  <a:pt x="10388" y="12204"/>
                  <a:pt x="10524" y="12189"/>
                  <a:pt x="10630" y="12118"/>
                </a:cubicBezTo>
                <a:cubicBezTo>
                  <a:pt x="10736" y="12046"/>
                  <a:pt x="10800" y="11926"/>
                  <a:pt x="10800" y="11797"/>
                </a:cubicBezTo>
                <a:lnTo>
                  <a:pt x="10800" y="4050"/>
                </a:lnTo>
                <a:cubicBezTo>
                  <a:pt x="10800" y="3775"/>
                  <a:pt x="10993" y="3540"/>
                  <a:pt x="11265" y="3485"/>
                </a:cubicBezTo>
                <a:cubicBezTo>
                  <a:pt x="11274" y="3484"/>
                  <a:pt x="11282" y="3483"/>
                  <a:pt x="11289" y="3481"/>
                </a:cubicBezTo>
                <a:cubicBezTo>
                  <a:pt x="11315" y="3478"/>
                  <a:pt x="11340" y="3473"/>
                  <a:pt x="11367" y="3471"/>
                </a:cubicBezTo>
                <a:cubicBezTo>
                  <a:pt x="11374" y="3472"/>
                  <a:pt x="11380" y="3472"/>
                  <a:pt x="11386" y="3472"/>
                </a:cubicBezTo>
                <a:lnTo>
                  <a:pt x="11390" y="3472"/>
                </a:lnTo>
                <a:cubicBezTo>
                  <a:pt x="11545" y="3472"/>
                  <a:pt x="11689" y="3532"/>
                  <a:pt x="11798" y="3640"/>
                </a:cubicBezTo>
                <a:lnTo>
                  <a:pt x="14886" y="6709"/>
                </a:lnTo>
                <a:cubicBezTo>
                  <a:pt x="14996" y="6818"/>
                  <a:pt x="15057" y="6963"/>
                  <a:pt x="15057" y="7118"/>
                </a:cubicBezTo>
                <a:cubicBezTo>
                  <a:pt x="15057" y="7273"/>
                  <a:pt x="14997" y="7419"/>
                  <a:pt x="14885" y="7530"/>
                </a:cubicBezTo>
                <a:close/>
                <a:moveTo>
                  <a:pt x="12342" y="3092"/>
                </a:moveTo>
                <a:cubicBezTo>
                  <a:pt x="12090" y="2842"/>
                  <a:pt x="11756" y="2703"/>
                  <a:pt x="11402" y="2701"/>
                </a:cubicBezTo>
                <a:cubicBezTo>
                  <a:pt x="11313" y="2694"/>
                  <a:pt x="11240" y="2708"/>
                  <a:pt x="11198" y="2717"/>
                </a:cubicBezTo>
                <a:cubicBezTo>
                  <a:pt x="11182" y="2717"/>
                  <a:pt x="11158" y="2720"/>
                  <a:pt x="11143" y="2723"/>
                </a:cubicBezTo>
                <a:cubicBezTo>
                  <a:pt x="10497" y="2837"/>
                  <a:pt x="10029" y="3395"/>
                  <a:pt x="10029" y="4050"/>
                </a:cubicBezTo>
                <a:lnTo>
                  <a:pt x="10029" y="11273"/>
                </a:lnTo>
                <a:cubicBezTo>
                  <a:pt x="9776" y="11215"/>
                  <a:pt x="9518" y="11186"/>
                  <a:pt x="9257" y="11186"/>
                </a:cubicBezTo>
                <a:cubicBezTo>
                  <a:pt x="7343" y="11186"/>
                  <a:pt x="5786" y="12743"/>
                  <a:pt x="5786" y="14657"/>
                </a:cubicBezTo>
                <a:cubicBezTo>
                  <a:pt x="5786" y="16571"/>
                  <a:pt x="7343" y="18129"/>
                  <a:pt x="9257" y="18129"/>
                </a:cubicBezTo>
                <a:cubicBezTo>
                  <a:pt x="11171" y="18129"/>
                  <a:pt x="12729" y="16571"/>
                  <a:pt x="12729" y="14657"/>
                </a:cubicBezTo>
                <a:lnTo>
                  <a:pt x="12729" y="7292"/>
                </a:lnTo>
                <a:lnTo>
                  <a:pt x="13528" y="8082"/>
                </a:lnTo>
                <a:cubicBezTo>
                  <a:pt x="14054" y="8601"/>
                  <a:pt x="14909" y="8598"/>
                  <a:pt x="15433" y="8074"/>
                </a:cubicBezTo>
                <a:cubicBezTo>
                  <a:pt x="15689" y="7818"/>
                  <a:pt x="15829" y="7478"/>
                  <a:pt x="15829" y="7117"/>
                </a:cubicBezTo>
                <a:cubicBezTo>
                  <a:pt x="15828" y="6755"/>
                  <a:pt x="15686" y="6416"/>
                  <a:pt x="15430" y="6161"/>
                </a:cubicBezTo>
                <a:lnTo>
                  <a:pt x="12342" y="3092"/>
                </a:lnTo>
                <a:close/>
                <a:moveTo>
                  <a:pt x="20829" y="9076"/>
                </a:moveTo>
                <a:cubicBezTo>
                  <a:pt x="18898" y="10731"/>
                  <a:pt x="16229" y="11185"/>
                  <a:pt x="13886" y="10312"/>
                </a:cubicBezTo>
                <a:lnTo>
                  <a:pt x="13886" y="11127"/>
                </a:lnTo>
                <a:cubicBezTo>
                  <a:pt x="14674" y="11389"/>
                  <a:pt x="15491" y="11522"/>
                  <a:pt x="16306" y="11522"/>
                </a:cubicBezTo>
                <a:cubicBezTo>
                  <a:pt x="17907" y="11522"/>
                  <a:pt x="19494" y="11022"/>
                  <a:pt x="20829" y="10058"/>
                </a:cubicBezTo>
                <a:lnTo>
                  <a:pt x="20829" y="20057"/>
                </a:lnTo>
                <a:cubicBezTo>
                  <a:pt x="20829" y="20483"/>
                  <a:pt x="20483" y="20829"/>
                  <a:pt x="20057" y="20829"/>
                </a:cubicBezTo>
                <a:lnTo>
                  <a:pt x="1543" y="20829"/>
                </a:lnTo>
                <a:cubicBezTo>
                  <a:pt x="1118" y="20829"/>
                  <a:pt x="771" y="20483"/>
                  <a:pt x="771" y="20057"/>
                </a:cubicBezTo>
                <a:lnTo>
                  <a:pt x="771" y="12837"/>
                </a:lnTo>
                <a:lnTo>
                  <a:pt x="1320" y="11941"/>
                </a:lnTo>
                <a:cubicBezTo>
                  <a:pt x="2917" y="9325"/>
                  <a:pt x="5994" y="8117"/>
                  <a:pt x="8871" y="8816"/>
                </a:cubicBezTo>
                <a:lnTo>
                  <a:pt x="8871" y="8029"/>
                </a:lnTo>
                <a:cubicBezTo>
                  <a:pt x="5791" y="7360"/>
                  <a:pt x="2540" y="8639"/>
                  <a:pt x="771" y="11375"/>
                </a:cubicBezTo>
                <a:lnTo>
                  <a:pt x="771" y="1543"/>
                </a:lnTo>
                <a:cubicBezTo>
                  <a:pt x="771" y="1117"/>
                  <a:pt x="1118" y="771"/>
                  <a:pt x="1543" y="771"/>
                </a:cubicBezTo>
                <a:lnTo>
                  <a:pt x="20057" y="771"/>
                </a:lnTo>
                <a:cubicBezTo>
                  <a:pt x="20483" y="771"/>
                  <a:pt x="20829" y="1117"/>
                  <a:pt x="20829" y="1543"/>
                </a:cubicBezTo>
                <a:lnTo>
                  <a:pt x="20829" y="9076"/>
                </a:ln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2" y="0"/>
                  <a:pt x="0" y="692"/>
                  <a:pt x="0" y="1543"/>
                </a:cubicBezTo>
                <a:lnTo>
                  <a:pt x="0" y="20057"/>
                </a:lnTo>
                <a:cubicBezTo>
                  <a:pt x="0" y="20908"/>
                  <a:pt x="692" y="21600"/>
                  <a:pt x="1543" y="21600"/>
                </a:cubicBezTo>
                <a:lnTo>
                  <a:pt x="20057" y="21600"/>
                </a:lnTo>
                <a:cubicBezTo>
                  <a:pt x="20908" y="21600"/>
                  <a:pt x="21600" y="20908"/>
                  <a:pt x="21600" y="20057"/>
                </a:cubicBezTo>
                <a:lnTo>
                  <a:pt x="21600" y="1543"/>
                </a:lnTo>
                <a:cubicBezTo>
                  <a:pt x="21600" y="692"/>
                  <a:pt x="20908" y="0"/>
                  <a:pt x="200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6" name="Google Shape;1416;g2ce3f88fed4_5_1543"/>
          <p:cNvSpPr/>
          <p:nvPr/>
        </p:nvSpPr>
        <p:spPr>
          <a:xfrm>
            <a:off x="10080878" y="3868039"/>
            <a:ext cx="514288" cy="600008"/>
          </a:xfrm>
          <a:custGeom>
            <a:avLst/>
            <a:gdLst/>
            <a:ahLst/>
            <a:cxnLst/>
            <a:rect l="l" t="t" r="r" b="b"/>
            <a:pathLst>
              <a:path w="21600" h="21583" extrusionOk="0">
                <a:moveTo>
                  <a:pt x="20700" y="15962"/>
                </a:moveTo>
                <a:lnTo>
                  <a:pt x="10800" y="20755"/>
                </a:lnTo>
                <a:lnTo>
                  <a:pt x="900" y="15962"/>
                </a:lnTo>
                <a:lnTo>
                  <a:pt x="900" y="5621"/>
                </a:lnTo>
                <a:lnTo>
                  <a:pt x="10800" y="828"/>
                </a:lnTo>
                <a:lnTo>
                  <a:pt x="20700" y="5621"/>
                </a:lnTo>
                <a:lnTo>
                  <a:pt x="20700" y="15962"/>
                </a:lnTo>
                <a:close/>
                <a:moveTo>
                  <a:pt x="21371" y="5060"/>
                </a:moveTo>
                <a:lnTo>
                  <a:pt x="11021" y="50"/>
                </a:lnTo>
                <a:cubicBezTo>
                  <a:pt x="10885" y="-17"/>
                  <a:pt x="10716" y="-17"/>
                  <a:pt x="10579" y="50"/>
                </a:cubicBezTo>
                <a:lnTo>
                  <a:pt x="229" y="5060"/>
                </a:lnTo>
                <a:cubicBezTo>
                  <a:pt x="87" y="5128"/>
                  <a:pt x="0" y="5257"/>
                  <a:pt x="0" y="5395"/>
                </a:cubicBezTo>
                <a:lnTo>
                  <a:pt x="0" y="16187"/>
                </a:lnTo>
                <a:cubicBezTo>
                  <a:pt x="0" y="16326"/>
                  <a:pt x="87" y="16455"/>
                  <a:pt x="229" y="16523"/>
                </a:cubicBezTo>
                <a:lnTo>
                  <a:pt x="10579" y="21533"/>
                </a:lnTo>
                <a:cubicBezTo>
                  <a:pt x="10647" y="21567"/>
                  <a:pt x="10724" y="21583"/>
                  <a:pt x="10800" y="21583"/>
                </a:cubicBezTo>
                <a:cubicBezTo>
                  <a:pt x="10876" y="21583"/>
                  <a:pt x="10953" y="21567"/>
                  <a:pt x="11021" y="21533"/>
                </a:cubicBezTo>
                <a:lnTo>
                  <a:pt x="21371" y="16523"/>
                </a:lnTo>
                <a:cubicBezTo>
                  <a:pt x="21513" y="16455"/>
                  <a:pt x="21600" y="16326"/>
                  <a:pt x="21600" y="16187"/>
                </a:cubicBezTo>
                <a:lnTo>
                  <a:pt x="21600" y="5395"/>
                </a:lnTo>
                <a:cubicBezTo>
                  <a:pt x="21600" y="5257"/>
                  <a:pt x="21513" y="5128"/>
                  <a:pt x="21371" y="5060"/>
                </a:cubicBezTo>
                <a:close/>
                <a:moveTo>
                  <a:pt x="11700" y="5010"/>
                </a:moveTo>
                <a:cubicBezTo>
                  <a:pt x="11700" y="5436"/>
                  <a:pt x="11296" y="5781"/>
                  <a:pt x="10800" y="5781"/>
                </a:cubicBezTo>
                <a:cubicBezTo>
                  <a:pt x="10304" y="5781"/>
                  <a:pt x="9900" y="5436"/>
                  <a:pt x="9900" y="5010"/>
                </a:cubicBezTo>
                <a:cubicBezTo>
                  <a:pt x="9900" y="4585"/>
                  <a:pt x="10304" y="4239"/>
                  <a:pt x="10800" y="4239"/>
                </a:cubicBezTo>
                <a:cubicBezTo>
                  <a:pt x="11296" y="4239"/>
                  <a:pt x="11700" y="4585"/>
                  <a:pt x="11700" y="5010"/>
                </a:cubicBezTo>
                <a:close/>
                <a:moveTo>
                  <a:pt x="17550" y="9250"/>
                </a:moveTo>
                <a:cubicBezTo>
                  <a:pt x="17550" y="9675"/>
                  <a:pt x="17146" y="10020"/>
                  <a:pt x="16650" y="10020"/>
                </a:cubicBezTo>
                <a:cubicBezTo>
                  <a:pt x="16154" y="10020"/>
                  <a:pt x="15750" y="9675"/>
                  <a:pt x="15750" y="9250"/>
                </a:cubicBezTo>
                <a:cubicBezTo>
                  <a:pt x="15750" y="8825"/>
                  <a:pt x="16154" y="8479"/>
                  <a:pt x="16650" y="8479"/>
                </a:cubicBezTo>
                <a:cubicBezTo>
                  <a:pt x="17146" y="8479"/>
                  <a:pt x="17550" y="8825"/>
                  <a:pt x="17550" y="9250"/>
                </a:cubicBezTo>
                <a:close/>
                <a:moveTo>
                  <a:pt x="14400" y="16187"/>
                </a:moveTo>
                <a:cubicBezTo>
                  <a:pt x="13904" y="16187"/>
                  <a:pt x="13500" y="15842"/>
                  <a:pt x="13500" y="15416"/>
                </a:cubicBezTo>
                <a:cubicBezTo>
                  <a:pt x="13500" y="14991"/>
                  <a:pt x="13904" y="14645"/>
                  <a:pt x="14400" y="14645"/>
                </a:cubicBezTo>
                <a:cubicBezTo>
                  <a:pt x="14896" y="14645"/>
                  <a:pt x="15300" y="14991"/>
                  <a:pt x="15300" y="15416"/>
                </a:cubicBezTo>
                <a:cubicBezTo>
                  <a:pt x="15300" y="15842"/>
                  <a:pt x="14896" y="16187"/>
                  <a:pt x="14400" y="16187"/>
                </a:cubicBezTo>
                <a:close/>
                <a:moveTo>
                  <a:pt x="12730" y="12442"/>
                </a:moveTo>
                <a:lnTo>
                  <a:pt x="13716" y="13992"/>
                </a:lnTo>
                <a:cubicBezTo>
                  <a:pt x="13528" y="14058"/>
                  <a:pt x="13361" y="14154"/>
                  <a:pt x="13211" y="14268"/>
                </a:cubicBezTo>
                <a:lnTo>
                  <a:pt x="11550" y="13200"/>
                </a:lnTo>
                <a:lnTo>
                  <a:pt x="12730" y="12442"/>
                </a:lnTo>
                <a:close/>
                <a:moveTo>
                  <a:pt x="8389" y="14268"/>
                </a:moveTo>
                <a:cubicBezTo>
                  <a:pt x="8239" y="14154"/>
                  <a:pt x="8072" y="14058"/>
                  <a:pt x="7884" y="13992"/>
                </a:cubicBezTo>
                <a:lnTo>
                  <a:pt x="8870" y="12442"/>
                </a:lnTo>
                <a:lnTo>
                  <a:pt x="10050" y="13200"/>
                </a:lnTo>
                <a:lnTo>
                  <a:pt x="8389" y="14268"/>
                </a:lnTo>
                <a:close/>
                <a:moveTo>
                  <a:pt x="7200" y="16187"/>
                </a:moveTo>
                <a:cubicBezTo>
                  <a:pt x="6704" y="16187"/>
                  <a:pt x="6300" y="15842"/>
                  <a:pt x="6300" y="15416"/>
                </a:cubicBezTo>
                <a:cubicBezTo>
                  <a:pt x="6300" y="14991"/>
                  <a:pt x="6704" y="14645"/>
                  <a:pt x="7200" y="14645"/>
                </a:cubicBezTo>
                <a:cubicBezTo>
                  <a:pt x="7696" y="14645"/>
                  <a:pt x="8100" y="14991"/>
                  <a:pt x="8100" y="15416"/>
                </a:cubicBezTo>
                <a:cubicBezTo>
                  <a:pt x="8100" y="15842"/>
                  <a:pt x="7696" y="16187"/>
                  <a:pt x="7200" y="16187"/>
                </a:cubicBezTo>
                <a:close/>
                <a:moveTo>
                  <a:pt x="4050" y="9250"/>
                </a:moveTo>
                <a:cubicBezTo>
                  <a:pt x="4050" y="8825"/>
                  <a:pt x="4454" y="8479"/>
                  <a:pt x="4950" y="8479"/>
                </a:cubicBezTo>
                <a:cubicBezTo>
                  <a:pt x="5446" y="8479"/>
                  <a:pt x="5850" y="8825"/>
                  <a:pt x="5850" y="9250"/>
                </a:cubicBezTo>
                <a:cubicBezTo>
                  <a:pt x="5850" y="9675"/>
                  <a:pt x="5446" y="10020"/>
                  <a:pt x="4950" y="10020"/>
                </a:cubicBezTo>
                <a:cubicBezTo>
                  <a:pt x="4454" y="10020"/>
                  <a:pt x="4050" y="9675"/>
                  <a:pt x="4050" y="9250"/>
                </a:cubicBezTo>
                <a:close/>
                <a:moveTo>
                  <a:pt x="6917" y="13899"/>
                </a:moveTo>
                <a:cubicBezTo>
                  <a:pt x="6792" y="13916"/>
                  <a:pt x="6670" y="13943"/>
                  <a:pt x="6555" y="13981"/>
                </a:cubicBezTo>
                <a:lnTo>
                  <a:pt x="5512" y="10707"/>
                </a:lnTo>
                <a:cubicBezTo>
                  <a:pt x="5656" y="10666"/>
                  <a:pt x="5793" y="10614"/>
                  <a:pt x="5918" y="10546"/>
                </a:cubicBezTo>
                <a:lnTo>
                  <a:pt x="8143" y="11975"/>
                </a:lnTo>
                <a:lnTo>
                  <a:pt x="6917" y="13899"/>
                </a:lnTo>
                <a:close/>
                <a:moveTo>
                  <a:pt x="10350" y="7763"/>
                </a:moveTo>
                <a:cubicBezTo>
                  <a:pt x="9576" y="7935"/>
                  <a:pt x="9000" y="8534"/>
                  <a:pt x="9000" y="9250"/>
                </a:cubicBezTo>
                <a:cubicBezTo>
                  <a:pt x="9000" y="9575"/>
                  <a:pt x="9120" y="9876"/>
                  <a:pt x="9321" y="10125"/>
                </a:cubicBezTo>
                <a:lnTo>
                  <a:pt x="8578" y="11292"/>
                </a:lnTo>
                <a:lnTo>
                  <a:pt x="6529" y="9975"/>
                </a:lnTo>
                <a:cubicBezTo>
                  <a:pt x="6665" y="9758"/>
                  <a:pt x="6750" y="9513"/>
                  <a:pt x="6750" y="9250"/>
                </a:cubicBezTo>
                <a:cubicBezTo>
                  <a:pt x="6750" y="8984"/>
                  <a:pt x="6664" y="8737"/>
                  <a:pt x="6525" y="8518"/>
                </a:cubicBezTo>
                <a:lnTo>
                  <a:pt x="9840" y="6310"/>
                </a:lnTo>
                <a:cubicBezTo>
                  <a:pt x="9995" y="6394"/>
                  <a:pt x="10167" y="6457"/>
                  <a:pt x="10350" y="6497"/>
                </a:cubicBezTo>
                <a:lnTo>
                  <a:pt x="10350" y="7763"/>
                </a:lnTo>
                <a:close/>
                <a:moveTo>
                  <a:pt x="10022" y="10634"/>
                </a:moveTo>
                <a:cubicBezTo>
                  <a:pt x="10259" y="10732"/>
                  <a:pt x="10520" y="10791"/>
                  <a:pt x="10800" y="10791"/>
                </a:cubicBezTo>
                <a:cubicBezTo>
                  <a:pt x="11080" y="10791"/>
                  <a:pt x="11341" y="10732"/>
                  <a:pt x="11578" y="10634"/>
                </a:cubicBezTo>
                <a:lnTo>
                  <a:pt x="12294" y="11759"/>
                </a:lnTo>
                <a:lnTo>
                  <a:pt x="10800" y="12719"/>
                </a:lnTo>
                <a:lnTo>
                  <a:pt x="9306" y="11759"/>
                </a:lnTo>
                <a:lnTo>
                  <a:pt x="10022" y="10634"/>
                </a:lnTo>
                <a:close/>
                <a:moveTo>
                  <a:pt x="10800" y="8479"/>
                </a:moveTo>
                <a:cubicBezTo>
                  <a:pt x="11296" y="8479"/>
                  <a:pt x="11700" y="8825"/>
                  <a:pt x="11700" y="9250"/>
                </a:cubicBezTo>
                <a:cubicBezTo>
                  <a:pt x="11700" y="9675"/>
                  <a:pt x="11296" y="10020"/>
                  <a:pt x="10800" y="10020"/>
                </a:cubicBezTo>
                <a:cubicBezTo>
                  <a:pt x="10304" y="10020"/>
                  <a:pt x="9900" y="9675"/>
                  <a:pt x="9900" y="9250"/>
                </a:cubicBezTo>
                <a:cubicBezTo>
                  <a:pt x="9900" y="8825"/>
                  <a:pt x="10304" y="8479"/>
                  <a:pt x="10800" y="8479"/>
                </a:cubicBezTo>
                <a:close/>
                <a:moveTo>
                  <a:pt x="14683" y="13899"/>
                </a:moveTo>
                <a:lnTo>
                  <a:pt x="13457" y="11975"/>
                </a:lnTo>
                <a:lnTo>
                  <a:pt x="15682" y="10546"/>
                </a:lnTo>
                <a:cubicBezTo>
                  <a:pt x="15807" y="10614"/>
                  <a:pt x="15944" y="10666"/>
                  <a:pt x="16088" y="10707"/>
                </a:cubicBezTo>
                <a:lnTo>
                  <a:pt x="15045" y="13981"/>
                </a:lnTo>
                <a:cubicBezTo>
                  <a:pt x="14930" y="13943"/>
                  <a:pt x="14808" y="13916"/>
                  <a:pt x="14683" y="13899"/>
                </a:cubicBezTo>
                <a:close/>
                <a:moveTo>
                  <a:pt x="11760" y="6310"/>
                </a:moveTo>
                <a:lnTo>
                  <a:pt x="15075" y="8518"/>
                </a:lnTo>
                <a:cubicBezTo>
                  <a:pt x="14936" y="8737"/>
                  <a:pt x="14850" y="8984"/>
                  <a:pt x="14850" y="9250"/>
                </a:cubicBezTo>
                <a:cubicBezTo>
                  <a:pt x="14850" y="9513"/>
                  <a:pt x="14935" y="9758"/>
                  <a:pt x="15071" y="9975"/>
                </a:cubicBezTo>
                <a:lnTo>
                  <a:pt x="13022" y="11292"/>
                </a:lnTo>
                <a:lnTo>
                  <a:pt x="12279" y="10125"/>
                </a:lnTo>
                <a:cubicBezTo>
                  <a:pt x="12480" y="9876"/>
                  <a:pt x="12600" y="9575"/>
                  <a:pt x="12600" y="9250"/>
                </a:cubicBezTo>
                <a:cubicBezTo>
                  <a:pt x="12600" y="8534"/>
                  <a:pt x="12024" y="7935"/>
                  <a:pt x="11250" y="7763"/>
                </a:cubicBezTo>
                <a:lnTo>
                  <a:pt x="11250" y="6497"/>
                </a:lnTo>
                <a:cubicBezTo>
                  <a:pt x="11433" y="6457"/>
                  <a:pt x="11605" y="6394"/>
                  <a:pt x="11760" y="6310"/>
                </a:cubicBezTo>
                <a:close/>
                <a:moveTo>
                  <a:pt x="9000" y="5010"/>
                </a:moveTo>
                <a:cubicBezTo>
                  <a:pt x="9000" y="5276"/>
                  <a:pt x="9086" y="5523"/>
                  <a:pt x="9225" y="5742"/>
                </a:cubicBezTo>
                <a:lnTo>
                  <a:pt x="5910" y="7950"/>
                </a:lnTo>
                <a:cubicBezTo>
                  <a:pt x="5632" y="7799"/>
                  <a:pt x="5304" y="7708"/>
                  <a:pt x="4950" y="7708"/>
                </a:cubicBezTo>
                <a:cubicBezTo>
                  <a:pt x="3957" y="7708"/>
                  <a:pt x="3150" y="8400"/>
                  <a:pt x="3150" y="9250"/>
                </a:cubicBezTo>
                <a:cubicBezTo>
                  <a:pt x="3150" y="9996"/>
                  <a:pt x="3773" y="10620"/>
                  <a:pt x="4597" y="10761"/>
                </a:cubicBezTo>
                <a:lnTo>
                  <a:pt x="5781" y="14479"/>
                </a:lnTo>
                <a:cubicBezTo>
                  <a:pt x="5545" y="14740"/>
                  <a:pt x="5400" y="15062"/>
                  <a:pt x="5400" y="15416"/>
                </a:cubicBezTo>
                <a:cubicBezTo>
                  <a:pt x="5400" y="16267"/>
                  <a:pt x="6207" y="16958"/>
                  <a:pt x="7200" y="16958"/>
                </a:cubicBezTo>
                <a:cubicBezTo>
                  <a:pt x="8193" y="16958"/>
                  <a:pt x="9000" y="16267"/>
                  <a:pt x="9000" y="15416"/>
                </a:cubicBezTo>
                <a:cubicBezTo>
                  <a:pt x="9000" y="15237"/>
                  <a:pt x="8957" y="15068"/>
                  <a:pt x="8892" y="14908"/>
                </a:cubicBezTo>
                <a:lnTo>
                  <a:pt x="10800" y="13682"/>
                </a:lnTo>
                <a:lnTo>
                  <a:pt x="12708" y="14908"/>
                </a:lnTo>
                <a:cubicBezTo>
                  <a:pt x="12643" y="15068"/>
                  <a:pt x="12600" y="15237"/>
                  <a:pt x="12600" y="15416"/>
                </a:cubicBezTo>
                <a:cubicBezTo>
                  <a:pt x="12600" y="16267"/>
                  <a:pt x="13407" y="16958"/>
                  <a:pt x="14400" y="16958"/>
                </a:cubicBezTo>
                <a:cubicBezTo>
                  <a:pt x="15393" y="16958"/>
                  <a:pt x="16200" y="16267"/>
                  <a:pt x="16200" y="15416"/>
                </a:cubicBezTo>
                <a:cubicBezTo>
                  <a:pt x="16200" y="15062"/>
                  <a:pt x="16055" y="14740"/>
                  <a:pt x="15819" y="14479"/>
                </a:cubicBezTo>
                <a:lnTo>
                  <a:pt x="17003" y="10761"/>
                </a:lnTo>
                <a:cubicBezTo>
                  <a:pt x="17827" y="10620"/>
                  <a:pt x="18450" y="9996"/>
                  <a:pt x="18450" y="9250"/>
                </a:cubicBezTo>
                <a:cubicBezTo>
                  <a:pt x="18450" y="8400"/>
                  <a:pt x="17643" y="7708"/>
                  <a:pt x="16650" y="7708"/>
                </a:cubicBezTo>
                <a:cubicBezTo>
                  <a:pt x="16296" y="7708"/>
                  <a:pt x="15968" y="7799"/>
                  <a:pt x="15690" y="7950"/>
                </a:cubicBezTo>
                <a:lnTo>
                  <a:pt x="12375" y="5742"/>
                </a:lnTo>
                <a:cubicBezTo>
                  <a:pt x="12514" y="5523"/>
                  <a:pt x="12600" y="5276"/>
                  <a:pt x="12600" y="5010"/>
                </a:cubicBezTo>
                <a:cubicBezTo>
                  <a:pt x="12600" y="4160"/>
                  <a:pt x="11793" y="3468"/>
                  <a:pt x="10800" y="3468"/>
                </a:cubicBezTo>
                <a:cubicBezTo>
                  <a:pt x="9807" y="3468"/>
                  <a:pt x="9000" y="4160"/>
                  <a:pt x="9000" y="50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17" name="Google Shape;1417;g2ce3f88fed4_5_1543"/>
          <p:cNvSpPr txBox="1"/>
          <p:nvPr/>
        </p:nvSpPr>
        <p:spPr>
          <a:xfrm>
            <a:off x="1084028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S3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18" name="Google Shape;1418;g2ce3f88fed4_5_1543"/>
          <p:cNvSpPr txBox="1"/>
          <p:nvPr/>
        </p:nvSpPr>
        <p:spPr>
          <a:xfrm>
            <a:off x="1007828" y="4975106"/>
            <a:ext cx="1778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Inference at the edge for processing and analyzing video, images, and data for real-time diagnosis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19" name="Google Shape;1419;g2ce3f88fed4_5_1543"/>
          <p:cNvSpPr txBox="1"/>
          <p:nvPr/>
        </p:nvSpPr>
        <p:spPr>
          <a:xfrm>
            <a:off x="3821560" y="4636254"/>
            <a:ext cx="17779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Amazon Aurora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0" name="Google Shape;1420;g2ce3f88fed4_5_1543"/>
          <p:cNvSpPr txBox="1"/>
          <p:nvPr/>
        </p:nvSpPr>
        <p:spPr>
          <a:xfrm>
            <a:off x="3821559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Real-time monitoring of data from sensors for road safety, secure connectivity, and in-car telematics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1" name="Google Shape;1421;g2ce3f88fed4_5_1543"/>
          <p:cNvSpPr txBox="1"/>
          <p:nvPr/>
        </p:nvSpPr>
        <p:spPr>
          <a:xfrm>
            <a:off x="6711490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Comprehend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2" name="Google Shape;1422;g2ce3f88fed4_5_1543"/>
          <p:cNvSpPr txBox="1"/>
          <p:nvPr/>
        </p:nvSpPr>
        <p:spPr>
          <a:xfrm>
            <a:off x="6635290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Accelerating the industrial edge with AI/ML, video analytics for software-defined manufacturing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3" name="Google Shape;1423;g2ce3f88fed4_5_1543"/>
          <p:cNvSpPr txBox="1"/>
          <p:nvPr/>
        </p:nvSpPr>
        <p:spPr>
          <a:xfrm>
            <a:off x="9525222" y="4636254"/>
            <a:ext cx="16256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Application 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24" name="Google Shape;1424;g2ce3f88fed4_5_1543"/>
          <p:cNvSpPr txBox="1"/>
          <p:nvPr/>
        </p:nvSpPr>
        <p:spPr>
          <a:xfrm>
            <a:off x="9449022" y="4975106"/>
            <a:ext cx="1778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 gaming streaming for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high-quality, interactive gaming with very low latency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cxnSp>
        <p:nvCxnSpPr>
          <p:cNvPr id="1425" name="Google Shape;1425;g2ce3f88fed4_5_1543"/>
          <p:cNvCxnSpPr/>
          <p:nvPr/>
        </p:nvCxnSpPr>
        <p:spPr>
          <a:xfrm flipH="1">
            <a:off x="1893721" y="2369517"/>
            <a:ext cx="3187500" cy="13041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6" name="Google Shape;1426;g2ce3f88fed4_5_1543"/>
          <p:cNvCxnSpPr/>
          <p:nvPr/>
        </p:nvCxnSpPr>
        <p:spPr>
          <a:xfrm>
            <a:off x="7103222" y="2369517"/>
            <a:ext cx="3187500" cy="13041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7" name="Google Shape;1427;g2ce3f88fed4_5_1543"/>
          <p:cNvCxnSpPr/>
          <p:nvPr/>
        </p:nvCxnSpPr>
        <p:spPr>
          <a:xfrm rot="-5400000" flipH="1">
            <a:off x="6706858" y="2827670"/>
            <a:ext cx="936000" cy="7560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8" name="Google Shape;1428;g2ce3f88fed4_5_1543"/>
          <p:cNvCxnSpPr/>
          <p:nvPr/>
        </p:nvCxnSpPr>
        <p:spPr>
          <a:xfrm rot="5400000">
            <a:off x="4634840" y="2827670"/>
            <a:ext cx="936000" cy="756000"/>
          </a:xfrm>
          <a:prstGeom prst="curvedConnector2">
            <a:avLst/>
          </a:prstGeom>
          <a:noFill/>
          <a:ln w="38100" cap="rnd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9" name="Google Shape;1429;g2ce3f88fed4_5_1543"/>
          <p:cNvSpPr/>
          <p:nvPr/>
        </p:nvSpPr>
        <p:spPr>
          <a:xfrm>
            <a:off x="4939144" y="1570140"/>
            <a:ext cx="2313714" cy="1233564"/>
          </a:xfrm>
          <a:custGeom>
            <a:avLst/>
            <a:gdLst/>
            <a:ahLst/>
            <a:cxnLst/>
            <a:rect l="l" t="t" r="r" b="b"/>
            <a:pathLst>
              <a:path w="21600" h="20767" extrusionOk="0">
                <a:moveTo>
                  <a:pt x="2978" y="9177"/>
                </a:moveTo>
                <a:cubicBezTo>
                  <a:pt x="2933" y="8847"/>
                  <a:pt x="2933" y="8518"/>
                  <a:pt x="2933" y="8189"/>
                </a:cubicBezTo>
                <a:cubicBezTo>
                  <a:pt x="2933" y="5226"/>
                  <a:pt x="4267" y="1867"/>
                  <a:pt x="6178" y="682"/>
                </a:cubicBezTo>
                <a:cubicBezTo>
                  <a:pt x="8622" y="-833"/>
                  <a:pt x="10844" y="352"/>
                  <a:pt x="12356" y="2526"/>
                </a:cubicBezTo>
                <a:cubicBezTo>
                  <a:pt x="13022" y="3513"/>
                  <a:pt x="13511" y="4830"/>
                  <a:pt x="13867" y="6213"/>
                </a:cubicBezTo>
                <a:cubicBezTo>
                  <a:pt x="13867" y="6213"/>
                  <a:pt x="13867" y="6213"/>
                  <a:pt x="13867" y="6213"/>
                </a:cubicBezTo>
                <a:cubicBezTo>
                  <a:pt x="15111" y="3711"/>
                  <a:pt x="17911" y="4501"/>
                  <a:pt x="18133" y="9045"/>
                </a:cubicBezTo>
                <a:cubicBezTo>
                  <a:pt x="18089" y="9111"/>
                  <a:pt x="18089" y="9111"/>
                  <a:pt x="18089" y="9111"/>
                </a:cubicBezTo>
                <a:cubicBezTo>
                  <a:pt x="19378" y="9440"/>
                  <a:pt x="21600" y="10757"/>
                  <a:pt x="21600" y="14906"/>
                </a:cubicBezTo>
                <a:cubicBezTo>
                  <a:pt x="21600" y="20306"/>
                  <a:pt x="18000" y="20767"/>
                  <a:pt x="18000" y="20767"/>
                </a:cubicBezTo>
                <a:cubicBezTo>
                  <a:pt x="3956" y="20701"/>
                  <a:pt x="3956" y="20701"/>
                  <a:pt x="3956" y="20701"/>
                </a:cubicBezTo>
                <a:cubicBezTo>
                  <a:pt x="1867" y="20701"/>
                  <a:pt x="44" y="18265"/>
                  <a:pt x="0" y="15169"/>
                </a:cubicBezTo>
                <a:cubicBezTo>
                  <a:pt x="0" y="15038"/>
                  <a:pt x="0" y="14972"/>
                  <a:pt x="0" y="14840"/>
                </a:cubicBezTo>
                <a:cubicBezTo>
                  <a:pt x="0" y="11284"/>
                  <a:pt x="1556" y="9704"/>
                  <a:pt x="2978" y="9177"/>
                </a:cubicBezTo>
                <a:close/>
              </a:path>
            </a:pathLst>
          </a:custGeom>
          <a:solidFill>
            <a:srgbClr val="081F42"/>
          </a:solidFill>
          <a:ln w="28575" cap="flat" cmpd="sng">
            <a:solidFill>
              <a:srgbClr val="F0F9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endParaRPr sz="2667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30" name="Google Shape;1430;g2ce3f88fed4_5_1543"/>
          <p:cNvSpPr txBox="1"/>
          <p:nvPr/>
        </p:nvSpPr>
        <p:spPr>
          <a:xfrm>
            <a:off x="5744141" y="2143760"/>
            <a:ext cx="7037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Cloud</a:t>
            </a:r>
            <a:endParaRPr sz="2000" b="1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2ce3f88fed4_5_156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</a:rPr>
              <a:t>Ex) 타임라인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</a:endParaRPr>
          </a:p>
        </p:txBody>
      </p:sp>
      <p:sp>
        <p:nvSpPr>
          <p:cNvPr id="1436" name="Google Shape;1436;g2ce3f88fed4_5_1565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</a:rPr>
              <a:t>금융위원회의 허가 필요, 2021년 정식 허가를 목표로 일정 진행중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</a:endParaRPr>
          </a:p>
        </p:txBody>
      </p:sp>
      <p:sp>
        <p:nvSpPr>
          <p:cNvPr id="1437" name="Google Shape;1437;g2ce3f88fed4_5_1565"/>
          <p:cNvSpPr/>
          <p:nvPr/>
        </p:nvSpPr>
        <p:spPr>
          <a:xfrm>
            <a:off x="600265" y="3889400"/>
            <a:ext cx="10929795" cy="38101"/>
          </a:xfrm>
          <a:prstGeom prst="rect">
            <a:avLst/>
          </a:prstGeom>
          <a:solidFill>
            <a:srgbClr val="BCB5F7"/>
          </a:solidFill>
          <a:ln w="12700" cap="flat" cmpd="sng">
            <a:solidFill>
              <a:srgbClr val="FDC5A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38" name="Google Shape;1438;g2ce3f88fed4_5_1565"/>
          <p:cNvSpPr/>
          <p:nvPr/>
        </p:nvSpPr>
        <p:spPr>
          <a:xfrm>
            <a:off x="2994182" y="3432783"/>
            <a:ext cx="951334" cy="9513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39" name="Google Shape;1439;g2ce3f88fed4_5_1565"/>
          <p:cNvSpPr/>
          <p:nvPr/>
        </p:nvSpPr>
        <p:spPr>
          <a:xfrm>
            <a:off x="1937889" y="3432781"/>
            <a:ext cx="951332" cy="9513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40" name="Google Shape;1440;g2ce3f88fed4_5_1565"/>
          <p:cNvSpPr/>
          <p:nvPr/>
        </p:nvSpPr>
        <p:spPr>
          <a:xfrm>
            <a:off x="4377828" y="3413733"/>
            <a:ext cx="951334" cy="9513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41" name="Google Shape;1441;g2ce3f88fed4_5_1565"/>
          <p:cNvSpPr txBox="1"/>
          <p:nvPr/>
        </p:nvSpPr>
        <p:spPr>
          <a:xfrm>
            <a:off x="4465568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2020. 07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42" name="Google Shape;1442;g2ce3f88fed4_5_1565"/>
          <p:cNvSpPr txBox="1"/>
          <p:nvPr/>
        </p:nvSpPr>
        <p:spPr>
          <a:xfrm>
            <a:off x="3081922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2020. 05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43" name="Google Shape;1443;g2ce3f88fed4_5_1565"/>
          <p:cNvSpPr txBox="1"/>
          <p:nvPr/>
        </p:nvSpPr>
        <p:spPr>
          <a:xfrm>
            <a:off x="2025628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2020. 04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44" name="Google Shape;1444;g2ce3f88fed4_5_1565"/>
          <p:cNvCxnSpPr/>
          <p:nvPr/>
        </p:nvCxnSpPr>
        <p:spPr>
          <a:xfrm rot="10800000">
            <a:off x="2413555" y="2396565"/>
            <a:ext cx="0" cy="1034127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5" name="Google Shape;1445;g2ce3f88fed4_5_1565"/>
          <p:cNvSpPr txBox="1"/>
          <p:nvPr/>
        </p:nvSpPr>
        <p:spPr>
          <a:xfrm>
            <a:off x="1846893" y="1737236"/>
            <a:ext cx="113332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시행력, 규칙, 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감독 규정 개정안 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입법 예고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cxnSp>
        <p:nvCxnSpPr>
          <p:cNvPr id="1446" name="Google Shape;1446;g2ce3f88fed4_5_1565"/>
          <p:cNvCxnSpPr/>
          <p:nvPr/>
        </p:nvCxnSpPr>
        <p:spPr>
          <a:xfrm rot="10800000">
            <a:off x="4853495" y="2383195"/>
            <a:ext cx="0" cy="1047498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7" name="Google Shape;1447;g2ce3f88fed4_5_1565"/>
          <p:cNvSpPr txBox="1"/>
          <p:nvPr/>
        </p:nvSpPr>
        <p:spPr>
          <a:xfrm>
            <a:off x="4428378" y="1829569"/>
            <a:ext cx="85023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메뉴얼 배포,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표준API 확정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cxnSp>
        <p:nvCxnSpPr>
          <p:cNvPr id="1448" name="Google Shape;1448;g2ce3f88fed4_5_1565"/>
          <p:cNvCxnSpPr/>
          <p:nvPr/>
        </p:nvCxnSpPr>
        <p:spPr>
          <a:xfrm>
            <a:off x="3469849" y="4357413"/>
            <a:ext cx="0" cy="1060826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49" name="Google Shape;1449;g2ce3f88fed4_5_1565"/>
          <p:cNvSpPr txBox="1"/>
          <p:nvPr/>
        </p:nvSpPr>
        <p:spPr>
          <a:xfrm>
            <a:off x="3117669" y="5505095"/>
            <a:ext cx="704360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사정 수요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조사(5/22)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0" name="Google Shape;1450;g2ce3f88fed4_5_1565"/>
          <p:cNvSpPr txBox="1"/>
          <p:nvPr/>
        </p:nvSpPr>
        <p:spPr>
          <a:xfrm>
            <a:off x="7565448" y="5505095"/>
            <a:ext cx="1418016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기존 서비스 제공 기업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심사 완료</a:t>
            </a:r>
            <a:endParaRPr sz="12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1" name="Google Shape;1451;g2ce3f88fed4_5_1565"/>
          <p:cNvSpPr txBox="1"/>
          <p:nvPr/>
        </p:nvSpPr>
        <p:spPr>
          <a:xfrm>
            <a:off x="9973533" y="1829569"/>
            <a:ext cx="565540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API 제공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의무화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2" name="Google Shape;1452;g2ce3f88fed4_5_1565"/>
          <p:cNvSpPr/>
          <p:nvPr/>
        </p:nvSpPr>
        <p:spPr>
          <a:xfrm>
            <a:off x="556807" y="3432783"/>
            <a:ext cx="951333" cy="9513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3" name="Google Shape;1453;g2ce3f88fed4_5_1565"/>
          <p:cNvSpPr txBox="1"/>
          <p:nvPr/>
        </p:nvSpPr>
        <p:spPr>
          <a:xfrm>
            <a:off x="644546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2020. 02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54" name="Google Shape;1454;g2ce3f88fed4_5_1565"/>
          <p:cNvCxnSpPr/>
          <p:nvPr/>
        </p:nvCxnSpPr>
        <p:spPr>
          <a:xfrm>
            <a:off x="1032473" y="4384112"/>
            <a:ext cx="0" cy="1034127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400000"/>
            <a:headEnd type="none" w="sm" len="sm"/>
            <a:tailEnd type="oval" w="med" len="med"/>
          </a:ln>
        </p:spPr>
      </p:cxnSp>
      <p:sp>
        <p:nvSpPr>
          <p:cNvPr id="1455" name="Google Shape;1455;g2ce3f88fed4_5_1565"/>
          <p:cNvSpPr txBox="1"/>
          <p:nvPr/>
        </p:nvSpPr>
        <p:spPr>
          <a:xfrm>
            <a:off x="636692" y="5505095"/>
            <a:ext cx="791563" cy="4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데이터 3법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개정안 공표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56" name="Google Shape;1456;g2ce3f88fed4_5_1565"/>
          <p:cNvSpPr txBox="1"/>
          <p:nvPr/>
        </p:nvSpPr>
        <p:spPr>
          <a:xfrm>
            <a:off x="5488783" y="2825398"/>
            <a:ext cx="2111154" cy="60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기존 유사 서비스 제공중인</a:t>
            </a:r>
            <a:endParaRPr sz="1200" b="0" i="0" u="none" strike="noStrike" cap="none">
              <a:solidFill>
                <a:schemeClr val="l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40개 기업에 대한 일괄 심사 시작,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2021년 초 허가 심사 완료 예정</a:t>
            </a:r>
            <a:endParaRPr sz="1200" b="0" i="0" u="none" strike="noStrike" cap="none">
              <a:solidFill>
                <a:schemeClr val="l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7" name="Google Shape;1457;g2ce3f88fed4_5_1565"/>
          <p:cNvSpPr/>
          <p:nvPr/>
        </p:nvSpPr>
        <p:spPr>
          <a:xfrm>
            <a:off x="5332671" y="3531343"/>
            <a:ext cx="2423379" cy="339988"/>
          </a:xfrm>
          <a:custGeom>
            <a:avLst/>
            <a:gdLst/>
            <a:ahLst/>
            <a:cxnLst/>
            <a:rect l="l" t="t" r="r" b="b"/>
            <a:pathLst>
              <a:path w="21600" h="16201" extrusionOk="0">
                <a:moveTo>
                  <a:pt x="0" y="16201"/>
                </a:moveTo>
                <a:cubicBezTo>
                  <a:pt x="7209" y="-5229"/>
                  <a:pt x="14409" y="-5399"/>
                  <a:pt x="21600" y="15692"/>
                </a:cubicBezTo>
              </a:path>
            </a:pathLst>
          </a:custGeom>
          <a:noFill/>
          <a:ln w="25400" cap="flat" cmpd="sng">
            <a:solidFill>
              <a:srgbClr val="FDC5A7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8" name="Google Shape;1458;g2ce3f88fed4_5_1565"/>
          <p:cNvSpPr/>
          <p:nvPr/>
        </p:nvSpPr>
        <p:spPr>
          <a:xfrm>
            <a:off x="7798789" y="3432783"/>
            <a:ext cx="951334" cy="951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59" name="Google Shape;1459;g2ce3f88fed4_5_1565"/>
          <p:cNvSpPr/>
          <p:nvPr/>
        </p:nvSpPr>
        <p:spPr>
          <a:xfrm rot="5400000">
            <a:off x="11458952" y="3817955"/>
            <a:ext cx="171492" cy="1809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CB5F7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60" name="Google Shape;1460;g2ce3f88fed4_5_1565"/>
          <p:cNvSpPr/>
          <p:nvPr/>
        </p:nvSpPr>
        <p:spPr>
          <a:xfrm>
            <a:off x="9780636" y="3432783"/>
            <a:ext cx="951334" cy="9513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Play"/>
            </a:endParaRPr>
          </a:p>
        </p:txBody>
      </p:sp>
      <p:sp>
        <p:nvSpPr>
          <p:cNvPr id="1461" name="Google Shape;1461;g2ce3f88fed4_5_1565"/>
          <p:cNvSpPr txBox="1"/>
          <p:nvPr/>
        </p:nvSpPr>
        <p:spPr>
          <a:xfrm>
            <a:off x="9868376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2021 .08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sp>
        <p:nvSpPr>
          <p:cNvPr id="1462" name="Google Shape;1462;g2ce3f88fed4_5_1565"/>
          <p:cNvSpPr txBox="1"/>
          <p:nvPr/>
        </p:nvSpPr>
        <p:spPr>
          <a:xfrm>
            <a:off x="7886529" y="3685824"/>
            <a:ext cx="775854" cy="4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Vani" panose="020B0604020202020204" pitchFamily="34" charset="0"/>
                <a:sym typeface="Play"/>
              </a:rPr>
              <a:t>2021. 02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Vani" panose="020B0604020202020204" pitchFamily="34" charset="0"/>
              <a:sym typeface="Arial"/>
            </a:endParaRPr>
          </a:p>
        </p:txBody>
      </p:sp>
      <p:cxnSp>
        <p:nvCxnSpPr>
          <p:cNvPr id="1463" name="Google Shape;1463;g2ce3f88fed4_5_1565"/>
          <p:cNvCxnSpPr/>
          <p:nvPr/>
        </p:nvCxnSpPr>
        <p:spPr>
          <a:xfrm>
            <a:off x="8274456" y="4384112"/>
            <a:ext cx="0" cy="1060826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400000"/>
            <a:headEnd type="none" w="sm" len="sm"/>
            <a:tailEnd type="oval" w="med" len="med"/>
          </a:ln>
        </p:spPr>
      </p:cxnSp>
      <p:cxnSp>
        <p:nvCxnSpPr>
          <p:cNvPr id="1464" name="Google Shape;1464;g2ce3f88fed4_5_1565"/>
          <p:cNvCxnSpPr/>
          <p:nvPr/>
        </p:nvCxnSpPr>
        <p:spPr>
          <a:xfrm rot="10800000">
            <a:off x="10256303" y="2396566"/>
            <a:ext cx="0" cy="106292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400000"/>
            <a:headEnd type="none" w="sm" len="sm"/>
            <a:tailEnd type="oval" w="med" len="med"/>
          </a:ln>
        </p:spPr>
      </p:cxn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9" name="Google Shape;1469;g2ce3f88fed4_5_1598"/>
          <p:cNvCxnSpPr>
            <a:stCxn id="1470" idx="6"/>
            <a:endCxn id="1471" idx="2"/>
          </p:cNvCxnSpPr>
          <p:nvPr/>
        </p:nvCxnSpPr>
        <p:spPr>
          <a:xfrm>
            <a:off x="3179622" y="2439123"/>
            <a:ext cx="7881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2" name="Google Shape;1472;g2ce3f88fed4_5_1598"/>
          <p:cNvCxnSpPr>
            <a:stCxn id="1473" idx="2"/>
            <a:endCxn id="1471" idx="6"/>
          </p:cNvCxnSpPr>
          <p:nvPr/>
        </p:nvCxnSpPr>
        <p:spPr>
          <a:xfrm rot="10800000">
            <a:off x="4839967" y="2439126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4" name="Google Shape;1474;g2ce3f88fed4_5_1598"/>
          <p:cNvCxnSpPr>
            <a:stCxn id="1475" idx="2"/>
            <a:endCxn id="1473" idx="6"/>
          </p:cNvCxnSpPr>
          <p:nvPr/>
        </p:nvCxnSpPr>
        <p:spPr>
          <a:xfrm rot="10800000">
            <a:off x="6632946" y="2439126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6" name="Google Shape;1476;g2ce3f88fed4_5_1598"/>
          <p:cNvCxnSpPr>
            <a:stCxn id="1477" idx="2"/>
            <a:endCxn id="1478" idx="6"/>
          </p:cNvCxnSpPr>
          <p:nvPr/>
        </p:nvCxnSpPr>
        <p:spPr>
          <a:xfrm rot="10800000">
            <a:off x="6632946" y="4017133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9" name="Google Shape;1479;g2ce3f88fed4_5_1598"/>
          <p:cNvCxnSpPr>
            <a:stCxn id="1480" idx="6"/>
            <a:endCxn id="1478" idx="2"/>
          </p:cNvCxnSpPr>
          <p:nvPr/>
        </p:nvCxnSpPr>
        <p:spPr>
          <a:xfrm>
            <a:off x="4839942" y="4017133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1" name="Google Shape;1481;g2ce3f88fed4_5_1598"/>
          <p:cNvCxnSpPr>
            <a:stCxn id="1482" idx="6"/>
            <a:endCxn id="1483" idx="2"/>
          </p:cNvCxnSpPr>
          <p:nvPr/>
        </p:nvCxnSpPr>
        <p:spPr>
          <a:xfrm>
            <a:off x="4839942" y="5591954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4" name="Google Shape;1484;g2ce3f88fed4_5_1598"/>
          <p:cNvCxnSpPr>
            <a:stCxn id="1483" idx="6"/>
            <a:endCxn id="1485" idx="2"/>
          </p:cNvCxnSpPr>
          <p:nvPr/>
        </p:nvCxnSpPr>
        <p:spPr>
          <a:xfrm>
            <a:off x="6632922" y="5591954"/>
            <a:ext cx="9207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6" name="Google Shape;1486;g2ce3f88fed4_5_1598"/>
          <p:cNvCxnSpPr>
            <a:stCxn id="1485" idx="6"/>
            <a:endCxn id="1487" idx="2"/>
          </p:cNvCxnSpPr>
          <p:nvPr/>
        </p:nvCxnSpPr>
        <p:spPr>
          <a:xfrm>
            <a:off x="8425902" y="5591954"/>
            <a:ext cx="756000" cy="0"/>
          </a:xfrm>
          <a:prstGeom prst="straightConnector1">
            <a:avLst/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8" name="Google Shape;1488;g2ce3f88fed4_5_1598"/>
          <p:cNvCxnSpPr>
            <a:stCxn id="1475" idx="6"/>
            <a:endCxn id="1477" idx="6"/>
          </p:cNvCxnSpPr>
          <p:nvPr/>
        </p:nvCxnSpPr>
        <p:spPr>
          <a:xfrm>
            <a:off x="8425902" y="2439126"/>
            <a:ext cx="600" cy="1578000"/>
          </a:xfrm>
          <a:prstGeom prst="curvedConnector3">
            <a:avLst>
              <a:gd name="adj1" fmla="val 153177663"/>
            </a:avLst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9" name="Google Shape;1489;g2ce3f88fed4_5_1598"/>
          <p:cNvCxnSpPr>
            <a:stCxn id="1480" idx="2"/>
            <a:endCxn id="1482" idx="2"/>
          </p:cNvCxnSpPr>
          <p:nvPr/>
        </p:nvCxnSpPr>
        <p:spPr>
          <a:xfrm>
            <a:off x="3967686" y="4017133"/>
            <a:ext cx="600" cy="1574700"/>
          </a:xfrm>
          <a:prstGeom prst="curvedConnector3">
            <a:avLst>
              <a:gd name="adj1" fmla="val -149505839"/>
            </a:avLst>
          </a:prstGeom>
          <a:noFill/>
          <a:ln w="76200" cap="rnd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0" name="Google Shape;1490;g2ce3f88fed4_5_159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프로세스 다이어그램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91" name="Google Shape;1491;g2ce3f88fed4_5_1598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AWS ELEMENTAL LINK는 AWS 계정과 리전이 완벽하게 구성된 상태로 제공됩니다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492" name="Google Shape;1492;g2ce3f88fed4_5_1598"/>
          <p:cNvSpPr txBox="1"/>
          <p:nvPr/>
        </p:nvSpPr>
        <p:spPr>
          <a:xfrm>
            <a:off x="4129861" y="2897535"/>
            <a:ext cx="547907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1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3" name="Google Shape;1493;g2ce3f88fed4_5_1598"/>
          <p:cNvSpPr txBox="1"/>
          <p:nvPr/>
        </p:nvSpPr>
        <p:spPr>
          <a:xfrm>
            <a:off x="5922841" y="2789814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2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4" name="Google Shape;1494;g2ce3f88fed4_5_1598"/>
          <p:cNvSpPr txBox="1"/>
          <p:nvPr/>
        </p:nvSpPr>
        <p:spPr>
          <a:xfrm>
            <a:off x="7715821" y="2789814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3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5" name="Google Shape;1495;g2ce3f88fed4_5_1598"/>
          <p:cNvSpPr txBox="1"/>
          <p:nvPr/>
        </p:nvSpPr>
        <p:spPr>
          <a:xfrm>
            <a:off x="412986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6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6" name="Google Shape;1496;g2ce3f88fed4_5_1598"/>
          <p:cNvSpPr txBox="1"/>
          <p:nvPr/>
        </p:nvSpPr>
        <p:spPr>
          <a:xfrm>
            <a:off x="592284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5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7" name="Google Shape;1497;g2ce3f88fed4_5_1598"/>
          <p:cNvSpPr txBox="1"/>
          <p:nvPr/>
        </p:nvSpPr>
        <p:spPr>
          <a:xfrm>
            <a:off x="7715821" y="4368958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4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8" name="Google Shape;1498;g2ce3f88fed4_5_1598"/>
          <p:cNvSpPr txBox="1"/>
          <p:nvPr/>
        </p:nvSpPr>
        <p:spPr>
          <a:xfrm>
            <a:off x="4129861" y="5944485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7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99" name="Google Shape;1499;g2ce3f88fed4_5_1598"/>
          <p:cNvSpPr txBox="1"/>
          <p:nvPr/>
        </p:nvSpPr>
        <p:spPr>
          <a:xfrm>
            <a:off x="5922841" y="5944485"/>
            <a:ext cx="547907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9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00" name="Google Shape;1500;g2ce3f88fed4_5_1598"/>
          <p:cNvSpPr txBox="1"/>
          <p:nvPr/>
        </p:nvSpPr>
        <p:spPr>
          <a:xfrm>
            <a:off x="7668692" y="5944485"/>
            <a:ext cx="642163" cy="48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STEP 10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470" name="Google Shape;1470;g2ce3f88fed4_5_1598"/>
          <p:cNvSpPr/>
          <p:nvPr/>
        </p:nvSpPr>
        <p:spPr>
          <a:xfrm>
            <a:off x="2073678" y="1886151"/>
            <a:ext cx="1105944" cy="110594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1" name="Google Shape;1501;g2ce3f88fed4_5_1598" descr="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6341" y="2048814"/>
            <a:ext cx="780619" cy="7806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e3f88fed4_5_1598"/>
          <p:cNvSpPr/>
          <p:nvPr/>
        </p:nvSpPr>
        <p:spPr>
          <a:xfrm>
            <a:off x="5760667" y="2002998"/>
            <a:ext cx="872254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2" name="Google Shape;1502;g2ce3f88fed4_5_1598" descr="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298" y="2198630"/>
            <a:ext cx="480993" cy="480993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g2ce3f88fed4_5_1598"/>
          <p:cNvSpPr/>
          <p:nvPr/>
        </p:nvSpPr>
        <p:spPr>
          <a:xfrm>
            <a:off x="3967687" y="2002998"/>
            <a:ext cx="872254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3" name="Google Shape;1503;g2ce3f88fed4_5_1598" descr="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3611" y="2228924"/>
            <a:ext cx="420406" cy="42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g2ce3f88fed4_5_1598"/>
          <p:cNvSpPr/>
          <p:nvPr/>
        </p:nvSpPr>
        <p:spPr>
          <a:xfrm>
            <a:off x="9181967" y="5038982"/>
            <a:ext cx="1105944" cy="110594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4" name="Google Shape;1504;g2ce3f88fed4_5_1598" descr="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1391" y="5248406"/>
            <a:ext cx="687097" cy="68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g2ce3f88fed4_5_1598"/>
          <p:cNvSpPr/>
          <p:nvPr/>
        </p:nvSpPr>
        <p:spPr>
          <a:xfrm>
            <a:off x="396768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5" name="Google Shape;1505;g2ce3f88fed4_5_1598" descr="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2306" y="3795625"/>
            <a:ext cx="443017" cy="4430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g2ce3f88fed4_5_1598"/>
          <p:cNvSpPr/>
          <p:nvPr/>
        </p:nvSpPr>
        <p:spPr>
          <a:xfrm>
            <a:off x="755364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6" name="Google Shape;1506;g2ce3f88fed4_5_1598" descr="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91863" y="3819222"/>
            <a:ext cx="395823" cy="3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g2ce3f88fed4_5_1598"/>
          <p:cNvSpPr/>
          <p:nvPr/>
        </p:nvSpPr>
        <p:spPr>
          <a:xfrm>
            <a:off x="396768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7" name="Google Shape;1507;g2ce3f88fed4_5_1598" descr="7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1665" y="5359805"/>
            <a:ext cx="464299" cy="46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g2ce3f88fed4_5_1598"/>
          <p:cNvSpPr/>
          <p:nvPr/>
        </p:nvSpPr>
        <p:spPr>
          <a:xfrm>
            <a:off x="576066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8" name="Google Shape;1508;g2ce3f88fed4_5_1598" descr="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87720" y="5382879"/>
            <a:ext cx="418149" cy="4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g2ce3f88fed4_5_1598"/>
          <p:cNvSpPr/>
          <p:nvPr/>
        </p:nvSpPr>
        <p:spPr>
          <a:xfrm>
            <a:off x="5760666" y="3581005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09" name="Google Shape;1509;g2ce3f88fed4_5_1598" descr="9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80817" y="3801156"/>
            <a:ext cx="431955" cy="431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g2ce3f88fed4_5_1598"/>
          <p:cNvSpPr/>
          <p:nvPr/>
        </p:nvSpPr>
        <p:spPr>
          <a:xfrm>
            <a:off x="7553646" y="5155827"/>
            <a:ext cx="872256" cy="872254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10" name="Google Shape;1510;g2ce3f88fed4_5_1598" descr="1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64763" y="5366943"/>
            <a:ext cx="450022" cy="450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g2ce3f88fed4_5_1598"/>
          <p:cNvSpPr/>
          <p:nvPr/>
        </p:nvSpPr>
        <p:spPr>
          <a:xfrm>
            <a:off x="7553646" y="2002998"/>
            <a:ext cx="872256" cy="872256"/>
          </a:xfrm>
          <a:prstGeom prst="ellipse">
            <a:avLst/>
          </a:prstGeom>
          <a:solidFill>
            <a:srgbClr val="081F42"/>
          </a:solidFill>
          <a:ln w="2540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511" name="Google Shape;1511;g2ce3f88fed4_5_1598" descr="1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775352" y="2224704"/>
            <a:ext cx="428844" cy="428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g2ce3f88fed4_5_1598"/>
          <p:cNvSpPr txBox="1"/>
          <p:nvPr/>
        </p:nvSpPr>
        <p:spPr>
          <a:xfrm>
            <a:off x="898454" y="2140951"/>
            <a:ext cx="652423" cy="30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사용자</a:t>
            </a:r>
            <a:endParaRPr sz="16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3" name="Google Shape;1513;g2ce3f88fed4_5_1598"/>
          <p:cNvSpPr txBox="1"/>
          <p:nvPr/>
        </p:nvSpPr>
        <p:spPr>
          <a:xfrm>
            <a:off x="898454" y="2470555"/>
            <a:ext cx="926216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 입력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4" name="Google Shape;1514;g2ce3f88fed4_5_1598"/>
          <p:cNvSpPr txBox="1"/>
          <p:nvPr/>
        </p:nvSpPr>
        <p:spPr>
          <a:xfrm>
            <a:off x="10511839" y="5293781"/>
            <a:ext cx="652423" cy="30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사용자</a:t>
            </a:r>
            <a:endParaRPr sz="1600" b="0" i="0" u="none" strike="noStrike" cap="none">
              <a:solidFill>
                <a:srgbClr val="FF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15" name="Google Shape;1515;g2ce3f88fed4_5_1598"/>
          <p:cNvSpPr txBox="1"/>
          <p:nvPr/>
        </p:nvSpPr>
        <p:spPr>
          <a:xfrm>
            <a:off x="10511839" y="5623385"/>
            <a:ext cx="926216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텍스트 입력</a:t>
            </a:r>
            <a:endParaRPr sz="14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2ce3f88fed4_5_1648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Ex) 숫자를 활용한 세계 분포도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521" name="Google Shape;1521;g2ce3f88fed4_5_1648" descr="Untitled-1.png"/>
          <p:cNvPicPr preferRelativeResize="0"/>
          <p:nvPr/>
        </p:nvPicPr>
        <p:blipFill rotWithShape="1">
          <a:blip r:embed="rId3">
            <a:alphaModFix amt="69000"/>
          </a:blip>
          <a:srcRect/>
          <a:stretch/>
        </p:blipFill>
        <p:spPr>
          <a:xfrm>
            <a:off x="1796473" y="1780230"/>
            <a:ext cx="8361987" cy="4114393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g2ce3f88fed4_5_1648"/>
          <p:cNvSpPr/>
          <p:nvPr/>
        </p:nvSpPr>
        <p:spPr>
          <a:xfrm>
            <a:off x="1612943" y="1609045"/>
            <a:ext cx="1799170" cy="1799170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3" name="Google Shape;1523;g2ce3f88fed4_5_1648"/>
          <p:cNvSpPr txBox="1"/>
          <p:nvPr/>
        </p:nvSpPr>
        <p:spPr>
          <a:xfrm>
            <a:off x="1727378" y="2271681"/>
            <a:ext cx="1570300" cy="76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$50M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4" name="Google Shape;1524;g2ce3f88fed4_5_1648"/>
          <p:cNvSpPr/>
          <p:nvPr/>
        </p:nvSpPr>
        <p:spPr>
          <a:xfrm>
            <a:off x="8199147" y="1195405"/>
            <a:ext cx="2116671" cy="2116672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5" name="Google Shape;1525;g2ce3f88fed4_5_1648"/>
          <p:cNvSpPr/>
          <p:nvPr/>
        </p:nvSpPr>
        <p:spPr>
          <a:xfrm>
            <a:off x="2905205" y="4230301"/>
            <a:ext cx="846671" cy="846671"/>
          </a:xfrm>
          <a:prstGeom prst="ellipse">
            <a:avLst/>
          </a:prstGeom>
          <a:solidFill>
            <a:srgbClr val="000000"/>
          </a:solidFill>
          <a:ln w="571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6" name="Google Shape;1526;g2ce3f88fed4_5_1648"/>
          <p:cNvSpPr/>
          <p:nvPr/>
        </p:nvSpPr>
        <p:spPr>
          <a:xfrm>
            <a:off x="7466206" y="4348350"/>
            <a:ext cx="1481669" cy="1481669"/>
          </a:xfrm>
          <a:prstGeom prst="ellipse">
            <a:avLst/>
          </a:prstGeom>
          <a:solidFill>
            <a:srgbClr val="000000"/>
          </a:solidFill>
          <a:ln w="762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accent5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27" name="Google Shape;1527;g2ce3f88fed4_5_1648"/>
          <p:cNvSpPr txBox="1"/>
          <p:nvPr/>
        </p:nvSpPr>
        <p:spPr>
          <a:xfrm>
            <a:off x="8304017" y="1946195"/>
            <a:ext cx="1906930" cy="92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accent4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$60M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8" name="Google Shape;1528;g2ce3f88fed4_5_1648"/>
          <p:cNvSpPr txBox="1"/>
          <p:nvPr/>
        </p:nvSpPr>
        <p:spPr>
          <a:xfrm>
            <a:off x="7554940" y="4906573"/>
            <a:ext cx="1304201" cy="64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accent3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$40M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29" name="Google Shape;1529;g2ce3f88fed4_5_1648"/>
          <p:cNvSpPr txBox="1"/>
          <p:nvPr/>
        </p:nvSpPr>
        <p:spPr>
          <a:xfrm>
            <a:off x="2981010" y="4560411"/>
            <a:ext cx="695060" cy="36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$20M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0" name="Google Shape;1530;g2ce3f88fed4_5_1648"/>
          <p:cNvSpPr txBox="1"/>
          <p:nvPr/>
        </p:nvSpPr>
        <p:spPr>
          <a:xfrm>
            <a:off x="1907716" y="1983674"/>
            <a:ext cx="1209624" cy="40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New York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1" name="Google Shape;1531;g2ce3f88fed4_5_1648"/>
          <p:cNvSpPr txBox="1"/>
          <p:nvPr/>
        </p:nvSpPr>
        <p:spPr>
          <a:xfrm>
            <a:off x="8750453" y="1562568"/>
            <a:ext cx="1014058" cy="52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China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2" name="Google Shape;1532;g2ce3f88fed4_5_1648"/>
          <p:cNvSpPr txBox="1"/>
          <p:nvPr/>
        </p:nvSpPr>
        <p:spPr>
          <a:xfrm>
            <a:off x="7699210" y="4635710"/>
            <a:ext cx="1015661" cy="36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Australia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3" name="Google Shape;1533;g2ce3f88fed4_5_1648"/>
          <p:cNvSpPr txBox="1"/>
          <p:nvPr/>
        </p:nvSpPr>
        <p:spPr>
          <a:xfrm>
            <a:off x="3091617" y="4363952"/>
            <a:ext cx="473846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Brasil</a:t>
            </a:r>
            <a:endParaRPr sz="1200" b="0" i="0" u="none" strike="noStrike" cap="none">
              <a:solidFill>
                <a:srgbClr val="FEFFFF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34" name="Google Shape;1534;g2ce3f88fed4_5_1648"/>
          <p:cNvSpPr/>
          <p:nvPr/>
        </p:nvSpPr>
        <p:spPr>
          <a:xfrm>
            <a:off x="6004984" y="1417657"/>
            <a:ext cx="1164171" cy="1164170"/>
          </a:xfrm>
          <a:prstGeom prst="ellipse">
            <a:avLst/>
          </a:prstGeom>
          <a:solidFill>
            <a:srgbClr val="000000"/>
          </a:solidFill>
          <a:ln w="5715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535" name="Google Shape;1535;g2ce3f88fed4_5_1648"/>
          <p:cNvSpPr txBox="1"/>
          <p:nvPr/>
        </p:nvSpPr>
        <p:spPr>
          <a:xfrm>
            <a:off x="6070422" y="1751346"/>
            <a:ext cx="1033294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5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$30M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  <p:sp>
        <p:nvSpPr>
          <p:cNvPr id="1536" name="Google Shape;1536;g2ce3f88fed4_5_1648"/>
          <p:cNvSpPr txBox="1"/>
          <p:nvPr/>
        </p:nvSpPr>
        <p:spPr>
          <a:xfrm>
            <a:off x="6250760" y="1574470"/>
            <a:ext cx="672618" cy="41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EFFFF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Russia</a:t>
            </a:r>
            <a:endParaRPr sz="1400" b="0" i="0" u="none" strike="noStrike" cap="none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e3f88fed4_5_166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Appendix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18E9731B-FE12-DC42-23BB-5978090F5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>
            <a:extLst>
              <a:ext uri="{FF2B5EF4-FFF2-40B4-BE49-F238E27FC236}">
                <a16:creationId xmlns:a16="http://schemas.microsoft.com/office/drawing/2014/main" id="{09B92FA2-F66E-963C-9DEA-D061500A1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라이트닝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토크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7385920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ce3f88fed4_5_1672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Icon (Illustration)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2ce3f88fed4_5_167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Illustrations</a:t>
            </a:r>
            <a:endParaRPr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A2F94-64BE-F3C4-7C15-D2DFE9A68F5E}"/>
              </a:ext>
            </a:extLst>
          </p:cNvPr>
          <p:cNvSpPr txBox="1"/>
          <p:nvPr/>
        </p:nvSpPr>
        <p:spPr>
          <a:xfrm>
            <a:off x="304800" y="1239520"/>
            <a:ext cx="481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SD Gothic Neo" panose="02000300000000000000" pitchFamily="2" charset="-127"/>
                <a:ea typeface="Apple SD Gothic Neo" panose="02000300000000000000" pitchFamily="2" charset="-127"/>
                <a:hlinkClick r:id="rId3"/>
              </a:rPr>
              <a:t>https://tabler.io/icons</a:t>
            </a:r>
            <a:endParaRPr lang="en-US" sz="3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2ce3f88fed4_5_2003"/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890" name="Google Shape;1890;g2ce3f88fed4_5_2003"/>
          <p:cNvSpPr txBox="1"/>
          <p:nvPr/>
        </p:nvSpPr>
        <p:spPr>
          <a:xfrm>
            <a:off x="353960" y="5430426"/>
            <a:ext cx="46520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Contact: </a:t>
            </a:r>
            <a:r>
              <a:rPr lang="en-US" sz="2000" b="0" i="0" u="sng" strike="noStrike" cap="none" dirty="0" err="1">
                <a:solidFill>
                  <a:schemeClr val="hlink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yoon@Changhyeon.net</a:t>
            </a:r>
            <a:endParaRPr sz="1800" b="0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>
          <a:extLst>
            <a:ext uri="{FF2B5EF4-FFF2-40B4-BE49-F238E27FC236}">
              <a16:creationId xmlns:a16="http://schemas.microsoft.com/office/drawing/2014/main" id="{2585DDAF-2F25-10A4-DB2E-6E0536D5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e3f88fed4_5_784">
            <a:extLst>
              <a:ext uri="{FF2B5EF4-FFF2-40B4-BE49-F238E27FC236}">
                <a16:creationId xmlns:a16="http://schemas.microsoft.com/office/drawing/2014/main" id="{6F3C6D20-4D70-D582-2553-44D80CA9DA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660868"/>
            <a:ext cx="12192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Play"/>
              <a:buNone/>
            </a:pPr>
            <a:r>
              <a:rPr 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Thank you</a:t>
            </a:r>
            <a:endParaRPr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07896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27a951cf-18bf-4846-af6f-7624ec664441"/>
  <p:tag name="SLIDO_EVENT_SECTION_UUID" val="f04825a7-3800-45a1-a8e5-391c348aa9f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DatadogKRUG">
  <a:themeElements>
    <a:clrScheme name="AWS Summit 2024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0B9ADD"/>
      </a:accent1>
      <a:accent2>
        <a:srgbClr val="0055C5"/>
      </a:accent2>
      <a:accent3>
        <a:srgbClr val="802BFF"/>
      </a:accent3>
      <a:accent4>
        <a:srgbClr val="F242BB"/>
      </a:accent4>
      <a:accent5>
        <a:srgbClr val="FA7228"/>
      </a:accent5>
      <a:accent6>
        <a:srgbClr val="FFCC66"/>
      </a:accent6>
      <a:hlink>
        <a:srgbClr val="0B9ADD"/>
      </a:hlink>
      <a:folHlink>
        <a:srgbClr val="0B9AD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2670</Words>
  <Application>Microsoft Macintosh PowerPoint</Application>
  <PresentationFormat>Widescreen</PresentationFormat>
  <Paragraphs>594</Paragraphs>
  <Slides>82</Slides>
  <Notes>80</Notes>
  <HiddenSlides>73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Play</vt:lpstr>
      <vt:lpstr>Apple SD Gothic Neo</vt:lpstr>
      <vt:lpstr>Pretendard</vt:lpstr>
      <vt:lpstr>Noto Sans Symbols</vt:lpstr>
      <vt:lpstr>Oi</vt:lpstr>
      <vt:lpstr>DatadogKRUG</vt:lpstr>
      <vt:lpstr>PowerPoint Presentation</vt:lpstr>
      <vt:lpstr>Agenda</vt:lpstr>
      <vt:lpstr>윤 창 현</vt:lpstr>
      <vt:lpstr>Datadog Korea User Group</vt:lpstr>
      <vt:lpstr>본 발표</vt:lpstr>
      <vt:lpstr>Q&amp;A</vt:lpstr>
      <vt:lpstr>PowerPoint Presentation</vt:lpstr>
      <vt:lpstr>라이트닝 토크</vt:lpstr>
      <vt:lpstr>Thank you</vt:lpstr>
      <vt:lpstr>Agenda</vt:lpstr>
      <vt:lpstr>Design Guide</vt:lpstr>
      <vt:lpstr>Welcome slide</vt:lpstr>
      <vt:lpstr>Enter session title  (44pt, Bold, 타이틀이 길 경우 두 줄로 작성)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Ex) 표 레이아웃</vt:lpstr>
      <vt:lpstr>Ex) 원형 그래프 레이아웃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Examples</vt:lpstr>
      <vt:lpstr>Text 사용 예시</vt:lpstr>
      <vt:lpstr>Ex) 텍스트 위주</vt:lpstr>
      <vt:lpstr>Ex) 상반되는 사례</vt:lpstr>
      <vt:lpstr>Ex) 도형을 활용한 내용 강조</vt:lpstr>
      <vt:lpstr>Ex) 숫자 강조</vt:lpstr>
      <vt:lpstr>Image 사용 예시</vt:lpstr>
      <vt:lpstr>Ex) 이미지 4단 구성</vt:lpstr>
      <vt:lpstr>Ex) 이미지 + 텍스트 조합 ①</vt:lpstr>
      <vt:lpstr>Ex) 이미지 + 텍스트 조합 ②</vt:lpstr>
      <vt:lpstr>Ex) 이미지 + 텍스트 조합 ③</vt:lpstr>
      <vt:lpstr>Use quotes to highlight  customer voices or  inspire your audience. </vt:lpstr>
      <vt:lpstr>PowerPoint Presentation</vt:lpstr>
      <vt:lpstr>Screenshot 사용 예시</vt:lpstr>
      <vt:lpstr>Ex) 일반 스크린샷 ① </vt:lpstr>
      <vt:lpstr>Ex) 일반 스크린샷 ②</vt:lpstr>
      <vt:lpstr>Ex) Code 스크린샷</vt:lpstr>
      <vt:lpstr>Icon 사용 예시</vt:lpstr>
      <vt:lpstr>Ex) 아이콘 + 키워드 조합</vt:lpstr>
      <vt:lpstr>Ex) 아이콘 + 상세 내용 조합</vt:lpstr>
      <vt:lpstr>Ex) 아이콘 + 키워드 + 상세 내용 조합 ①</vt:lpstr>
      <vt:lpstr>Ex) 아이콘 + 키워드 + 상세 내용 조합 ②</vt:lpstr>
      <vt:lpstr>Ex) 아이콘 + 키워드 + 상세 내용 + 이미지 조합</vt:lpstr>
      <vt:lpstr>Ex) 도형을 활용한 내용 강조</vt:lpstr>
      <vt:lpstr>Ex) 단계별 아이콘 사용 ①</vt:lpstr>
      <vt:lpstr>Ex) 단계별 아이콘 사용 ②</vt:lpstr>
      <vt:lpstr>Ex) 키워드를 중심으로 파생된 아이콘</vt:lpstr>
      <vt:lpstr>Chart 사용 예시</vt:lpstr>
      <vt:lpstr>Ex) 표 전체 구성 및 강조</vt:lpstr>
      <vt:lpstr>Ex) 두 가지 표 비교</vt:lpstr>
      <vt:lpstr>Ex) 제품 이미지 및 스펙</vt:lpstr>
      <vt:lpstr>Ex) 표 + 아이콘 조합</vt:lpstr>
      <vt:lpstr>Ex) 도형 및 텍스트 상자를 활용한 표 구성</vt:lpstr>
      <vt:lpstr>Graph 사용 예시</vt:lpstr>
      <vt:lpstr>Ex) 두 가지 그래프 비교 (원형)</vt:lpstr>
      <vt:lpstr>Ex) 중요 항목의 비율 설명 (원형)</vt:lpstr>
      <vt:lpstr>Ex) 꺾은선 그래프를 활용한 기간별 변화 추이</vt:lpstr>
      <vt:lpstr>Ex) 막대 그래프를 활용한 기간별 변화 추이 ①</vt:lpstr>
      <vt:lpstr>Ex) 막대 그래프를 활용한 기간별 변화 추이 ②</vt:lpstr>
      <vt:lpstr>Diagram 사용 예시</vt:lpstr>
      <vt:lpstr>Ex) 아키텍처 전체 구성</vt:lpstr>
      <vt:lpstr>Ex) 아키텍처 + 이미지 조합</vt:lpstr>
      <vt:lpstr>Ex) 아키텍처 + 텍스트 조합</vt:lpstr>
      <vt:lpstr>Ex) 순환형 다이어그램</vt:lpstr>
      <vt:lpstr>Ex) 트리 구조 다이어그램</vt:lpstr>
      <vt:lpstr>Ex) 타임라인 다이어그램</vt:lpstr>
      <vt:lpstr>Ex) 프로세스 다이어그램</vt:lpstr>
      <vt:lpstr>Ex) 숫자를 활용한 세계 분포도</vt:lpstr>
      <vt:lpstr>Appendix</vt:lpstr>
      <vt:lpstr>Icon (Illustration)</vt:lpstr>
      <vt:lpstr>Illustrations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이나경</dc:creator>
  <cp:lastModifiedBy>윤창현</cp:lastModifiedBy>
  <cp:revision>12</cp:revision>
  <dcterms:created xsi:type="dcterms:W3CDTF">2024-02-16T01:44:51Z</dcterms:created>
  <dcterms:modified xsi:type="dcterms:W3CDTF">2024-10-31T10:00:39Z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0x01010097CDFC8168C7FC4DB7971BEDF08F42E5</vt:lpwstr>
  </property>
  <property fmtid="{D5CDD505-2E9C-101B-9397-08002B2CF9AE}" pid="3" name="MediaServiceImageTags">
    <vt:lpwstr/>
  </property>
</Properties>
</file>